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vnd.ms-photo" Extension="wdp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handoutMasterIdLst>
    <p:handoutMasterId r:id="rId14"/>
  </p:handoutMasterIdLst>
  <p:sldIdLst>
    <p:sldId id="256" r:id="rId2"/>
    <p:sldId id="257" r:id="rId3"/>
    <p:sldId id="259" r:id="rId4"/>
    <p:sldId id="280" r:id="rId5"/>
    <p:sldId id="279" r:id="rId6"/>
    <p:sldId id="265" r:id="rId7"/>
    <p:sldId id="282" r:id="rId8"/>
    <p:sldId id="283" r:id="rId9"/>
    <p:sldId id="284" r:id="rId10"/>
    <p:sldId id="263" r:id="rId11"/>
    <p:sldId id="281" r:id="rId12"/>
    <p:sldId id="288" r:id="rId13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2" y="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8C79-2E73-498C-8B73-FD6775B27DB3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2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F8F77-F905-4F40-8B00-5151932779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70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7C0AA03-48A2-4289-BFEF-A4533F3E19A5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CFE4564-763C-4F25-BDEE-48AB81663A3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AA03-48A2-4289-BFEF-A4533F3E19A5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4564-763C-4F25-BDEE-48AB81663A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AA03-48A2-4289-BFEF-A4533F3E19A5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4564-763C-4F25-BDEE-48AB81663A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7C0AA03-48A2-4289-BFEF-A4533F3E19A5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FE4564-763C-4F25-BDEE-48AB81663A3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7C0AA03-48A2-4289-BFEF-A4533F3E19A5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CFE4564-763C-4F25-BDEE-48AB81663A3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AA03-48A2-4289-BFEF-A4533F3E19A5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4564-763C-4F25-BDEE-48AB81663A3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AA03-48A2-4289-BFEF-A4533F3E19A5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4564-763C-4F25-BDEE-48AB81663A3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C0AA03-48A2-4289-BFEF-A4533F3E19A5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FE4564-763C-4F25-BDEE-48AB81663A3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AA03-48A2-4289-BFEF-A4533F3E19A5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4564-763C-4F25-BDEE-48AB81663A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7C0AA03-48A2-4289-BFEF-A4533F3E19A5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FE4564-763C-4F25-BDEE-48AB81663A3B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C0AA03-48A2-4289-BFEF-A4533F3E19A5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FE4564-763C-4F25-BDEE-48AB81663A3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7C0AA03-48A2-4289-BFEF-A4533F3E19A5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CFE4564-763C-4F25-BDEE-48AB81663A3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3" Target="../media/hdphoto1.wdp" Type="http://schemas.microsoft.com/office/2007/relationships/hdphoto"/><Relationship Id="rId2" Target="../media/image1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4.xml" Type="http://schemas.openxmlformats.org/officeDocument/2006/relationships/slideLayout"/><Relationship Id="rId4" Target="../media/image8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9.jpeg" Type="http://schemas.openxmlformats.org/officeDocument/2006/relationships/image"/><Relationship Id="rId1" Target="../slideLayouts/slideLayout4.xml" Type="http://schemas.openxmlformats.org/officeDocument/2006/relationships/slideLayout"/><Relationship Id="rId4" Target="../media/image11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2.jpeg" Type="http://schemas.openxmlformats.org/officeDocument/2006/relationships/image"/><Relationship Id="rId1" Target="../slideLayouts/slideLayout4.xml" Type="http://schemas.openxmlformats.org/officeDocument/2006/relationships/slideLayout"/><Relationship Id="rId4" Target="../media/image14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1484784"/>
            <a:ext cx="6480720" cy="2038378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«</a:t>
            </a:r>
            <a:r>
              <a:rPr lang="ru-RU" sz="2000" dirty="0" smtClean="0"/>
              <a:t>ВОЛОНТЁРСКАЯ </a:t>
            </a:r>
            <a:r>
              <a:rPr lang="ru-RU" sz="2000" dirty="0"/>
              <a:t>ДЕЯТЕЛЬНОСТЬ </a:t>
            </a:r>
            <a:r>
              <a:rPr lang="ru-RU" sz="2000" dirty="0" smtClean="0"/>
              <a:t>        </a:t>
            </a:r>
            <a:r>
              <a:rPr lang="ru-RU" sz="2000" dirty="0"/>
              <a:t>КАК СРЕДСТВО </a:t>
            </a:r>
            <a:r>
              <a:rPr lang="ru-RU" sz="2000" dirty="0" smtClean="0"/>
              <a:t>САМОРАЗВИТИЯ ОБУЧАЮЩИХСЯ В </a:t>
            </a:r>
            <a:r>
              <a:rPr lang="ru-RU" sz="2000" dirty="0"/>
              <a:t>ОРГАНИЗАЦИЯХ ДОПОЛНИТЕЛЬНОГО ОБРАЗОВАНИЯ»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005064"/>
            <a:ext cx="6264696" cy="1512168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err="1"/>
              <a:t>к.п.н</a:t>
            </a:r>
            <a:r>
              <a:rPr lang="ru-RU" dirty="0"/>
              <a:t>., методист ЦДО «Мой выбор» </a:t>
            </a:r>
          </a:p>
          <a:p>
            <a:pPr algn="r"/>
            <a:r>
              <a:rPr lang="ru-RU" dirty="0"/>
              <a:t>Елена Сергеевна </a:t>
            </a:r>
            <a:r>
              <a:rPr lang="ru-RU" dirty="0" smtClean="0"/>
              <a:t>Лунева,</a:t>
            </a:r>
          </a:p>
          <a:p>
            <a:pPr algn="r"/>
            <a:r>
              <a:rPr lang="ru-RU" dirty="0"/>
              <a:t>п</a:t>
            </a:r>
            <a:r>
              <a:rPr lang="ru-RU" dirty="0" smtClean="0"/>
              <a:t>едагог </a:t>
            </a:r>
            <a:r>
              <a:rPr lang="ru-RU" dirty="0"/>
              <a:t>дополнительного </a:t>
            </a:r>
            <a:r>
              <a:rPr lang="ru-RU" dirty="0" smtClean="0"/>
              <a:t>образования                 ЦДО </a:t>
            </a:r>
            <a:r>
              <a:rPr lang="ru-RU" dirty="0"/>
              <a:t>«Мой выбор» </a:t>
            </a:r>
            <a:endParaRPr lang="ru-RU" dirty="0" smtClean="0"/>
          </a:p>
          <a:p>
            <a:pPr algn="r"/>
            <a:r>
              <a:rPr lang="ru-RU" dirty="0" smtClean="0"/>
              <a:t>Дмитрий Андреевич </a:t>
            </a:r>
            <a:r>
              <a:rPr lang="ru-RU" dirty="0" err="1" smtClean="0"/>
              <a:t>Прытков</a:t>
            </a:r>
            <a:endParaRPr lang="ru-RU" dirty="0"/>
          </a:p>
        </p:txBody>
      </p:sp>
      <p:pic>
        <p:nvPicPr>
          <p:cNvPr id="1026" name="Picture 2" descr="C:\Users\73B5~1\AppData\Local\Temp\Rar$DRa14948.33670\сини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4664"/>
            <a:ext cx="2635334" cy="154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32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Педагогическое сопровождение – это 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136904" cy="21602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/>
              <a:t>п</a:t>
            </a:r>
            <a:r>
              <a:rPr lang="ru-RU" sz="2800" dirty="0" smtClean="0"/>
              <a:t>роцесс предполагающий поддержание, стимулирование,              развитие </a:t>
            </a:r>
            <a:r>
              <a:rPr lang="ru-RU" sz="2800" dirty="0"/>
              <a:t>позитивной активности, инициативы, социального творчества, </a:t>
            </a:r>
            <a:r>
              <a:rPr lang="ru-RU" sz="2800" dirty="0" smtClean="0"/>
              <a:t> самостоятельности самих обучающихся</a:t>
            </a:r>
          </a:p>
          <a:p>
            <a:pPr marL="0" indent="0" algn="just">
              <a:buNone/>
            </a:pPr>
            <a:r>
              <a:rPr lang="ru-RU" sz="3200" dirty="0" smtClean="0"/>
              <a:t>                                                 </a:t>
            </a:r>
            <a:r>
              <a:rPr lang="ru-RU" dirty="0" smtClean="0"/>
              <a:t>(</a:t>
            </a:r>
            <a:r>
              <a:rPr lang="ru-RU" dirty="0"/>
              <a:t>Б.З</a:t>
            </a:r>
            <a:r>
              <a:rPr lang="ru-RU" dirty="0" smtClean="0"/>
              <a:t>. Вульфов) 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39537"/>
            <a:ext cx="7344816" cy="1978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487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 </a:t>
            </a:r>
            <a:r>
              <a:rPr lang="ru-RU" sz="2800" dirty="0"/>
              <a:t>«Добрая школа – это хорошо, умная школа – это великолепно, но ребенок должен быть еще и подготовлен к жизни</a:t>
            </a:r>
            <a:r>
              <a:rPr lang="ru-RU" sz="2800" dirty="0" smtClean="0"/>
              <a:t>»</a:t>
            </a:r>
          </a:p>
          <a:p>
            <a:pPr marL="0" indent="0" algn="just">
              <a:buNone/>
            </a:pPr>
            <a:r>
              <a:rPr lang="ru-RU" sz="2800" dirty="0" smtClean="0"/>
              <a:t>                                                          Д</a:t>
            </a:r>
            <a:r>
              <a:rPr lang="ru-RU" sz="2800" dirty="0"/>
              <a:t>. </a:t>
            </a:r>
            <a:r>
              <a:rPr lang="ru-RU" sz="2800" dirty="0" err="1" smtClean="0"/>
              <a:t>Дьюи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332597"/>
            <a:ext cx="4104456" cy="2934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699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45123"/>
            <a:ext cx="6696744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 </a:t>
            </a:r>
            <a:r>
              <a:rPr lang="ru-RU" sz="2800" b="1" dirty="0"/>
              <a:t>– твоя </a:t>
            </a:r>
            <a:r>
              <a:rPr lang="ru-RU" sz="2800" b="1" dirty="0" smtClean="0"/>
              <a:t>территория успеха!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9453" y="2708920"/>
            <a:ext cx="55787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https://yar-pk.edu.yar.ru/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40788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АДРЕС ЭЛЕКТРОННОЙ ПОЧТЫ</a:t>
            </a:r>
          </a:p>
          <a:p>
            <a:r>
              <a:rPr lang="ru-RU" dirty="0"/>
              <a:t>E-</a:t>
            </a:r>
            <a:r>
              <a:rPr lang="ru-RU" dirty="0" err="1"/>
              <a:t>mail</a:t>
            </a:r>
            <a:r>
              <a:rPr lang="ru-RU" dirty="0"/>
              <a:t>: yar_pk@mail.ru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924944"/>
            <a:ext cx="1800200" cy="1956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C:\Users\73B5~1\AppData\Local\Temp\Rar$DRa14948.25456\Логотип  пнг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84" y="404664"/>
            <a:ext cx="2232248" cy="131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009453" y="2044879"/>
            <a:ext cx="55806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ПРИГЛАШАЕМ К </a:t>
            </a:r>
            <a:r>
              <a:rPr lang="ru-RU" sz="2000" dirty="0"/>
              <a:t>СОТРУДНИЧЕСТВУ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011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                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284984"/>
            <a:ext cx="3796977" cy="2848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8" y="620688"/>
            <a:ext cx="813690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002060"/>
                </a:solidFill>
              </a:rPr>
              <a:t>Саморазвитие </a:t>
            </a:r>
            <a:r>
              <a:rPr lang="ru-RU" sz="2800" dirty="0" smtClean="0">
                <a:solidFill>
                  <a:srgbClr val="002060"/>
                </a:solidFill>
              </a:rPr>
              <a:t>– процесс реализации </a:t>
            </a:r>
            <a:r>
              <a:rPr lang="ru-RU" sz="2800" dirty="0">
                <a:solidFill>
                  <a:srgbClr val="002060"/>
                </a:solidFill>
              </a:rPr>
              <a:t>молодым человеком собственного проекта совершенствования необходимых ему качеств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4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859216" cy="15701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Дополнительное </a:t>
            </a:r>
            <a:r>
              <a:rPr lang="ru-RU" dirty="0" smtClean="0"/>
              <a:t>образование –  </a:t>
            </a:r>
            <a:r>
              <a:rPr lang="ru-RU" dirty="0"/>
              <a:t>пространство для </a:t>
            </a:r>
            <a:r>
              <a:rPr lang="ru-RU" dirty="0" smtClean="0"/>
              <a:t>саморазвития и реализации </a:t>
            </a:r>
            <a:r>
              <a:rPr lang="ru-RU" dirty="0"/>
              <a:t>возможностей </a:t>
            </a:r>
            <a:r>
              <a:rPr lang="ru-RU" dirty="0" smtClean="0"/>
              <a:t> </a:t>
            </a:r>
            <a:r>
              <a:rPr lang="ru-RU" dirty="0"/>
              <a:t>каждого ребенка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48880"/>
            <a:ext cx="6100060" cy="4081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482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420888"/>
            <a:ext cx="7344816" cy="3168352"/>
          </a:xfrm>
        </p:spPr>
        <p:txBody>
          <a:bodyPr>
            <a:noAutofit/>
          </a:bodyPr>
          <a:lstStyle/>
          <a:p>
            <a:pPr algn="just"/>
            <a:r>
              <a:rPr dirty="0" lang="ru-RU" sz="2200">
                <a:solidFill>
                  <a:schemeClr val="tx1"/>
                </a:solidFill>
              </a:rPr>
              <a:t>Центр дополнительного  образования «Мой выбор» – это более 100 дополнительных общеобразовательных общеразвивающих </a:t>
            </a:r>
            <a:r>
              <a:rPr dirty="0" lang="ru-RU" smtClean="0" sz="2200">
                <a:solidFill>
                  <a:schemeClr val="tx1"/>
                </a:solidFill>
              </a:rPr>
              <a:t>программ, 80 объединений                                            и  1600 </a:t>
            </a:r>
            <a:r>
              <a:rPr dirty="0" lang="ru-RU" sz="2200">
                <a:solidFill>
                  <a:schemeClr val="tx1"/>
                </a:solidFill>
              </a:rPr>
              <a:t>обучающихся.</a:t>
            </a:r>
            <a:br>
              <a:rPr dirty="0" lang="ru-RU" sz="2200">
                <a:solidFill>
                  <a:schemeClr val="tx1"/>
                </a:solidFill>
              </a:rPr>
            </a:br>
            <a:r>
              <a:rPr dirty="0" lang="ru-RU" smtClean="0" sz="2200">
                <a:solidFill>
                  <a:schemeClr val="tx1"/>
                </a:solidFill>
              </a:rPr>
              <a:t/>
            </a:r>
            <a:br>
              <a:rPr dirty="0" lang="ru-RU" smtClean="0" sz="2200">
                <a:solidFill>
                  <a:schemeClr val="tx1"/>
                </a:solidFill>
              </a:rPr>
            </a:br>
            <a:r>
              <a:rPr dirty="0" lang="ru-RU" smtClean="0" sz="2200">
                <a:solidFill>
                  <a:schemeClr val="tx1"/>
                </a:solidFill>
              </a:rPr>
              <a:t>Обучение </a:t>
            </a:r>
            <a:r>
              <a:rPr dirty="0" lang="ru-RU" sz="2200">
                <a:solidFill>
                  <a:schemeClr val="tx1"/>
                </a:solidFill>
              </a:rPr>
              <a:t>в центре ведется по </a:t>
            </a:r>
            <a:r>
              <a:rPr dirty="0" lang="ru-RU" smtClean="0" sz="2200">
                <a:solidFill>
                  <a:schemeClr val="tx1"/>
                </a:solidFill>
              </a:rPr>
              <a:t>нескольким </a:t>
            </a:r>
            <a:r>
              <a:rPr dirty="0" lang="ru-RU" sz="2200">
                <a:solidFill>
                  <a:schemeClr val="tx1"/>
                </a:solidFill>
              </a:rPr>
              <a:t>направленностям: художественной, физкультурно-спортивной, </a:t>
            </a:r>
            <a:r>
              <a:rPr dirty="0" lang="ru-RU" smtClean="0" sz="2200">
                <a:solidFill>
                  <a:schemeClr val="tx1"/>
                </a:solidFill>
              </a:rPr>
              <a:t>социально-гуманитарной, технической</a:t>
            </a:r>
            <a:endParaRPr dirty="0" lang="ru-RU" sz="220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rrowheads="1" noChangeAspect="1" noGrp="1"/>
          </p:cNvPicPr>
          <p:nvPr>
            <p:ph idx="1" sz="quarter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3" r="-53"/>
          <a:stretch/>
        </p:blipFill>
        <p:spPr bwMode="auto">
          <a:xfrm>
            <a:off x="683568" y="188640"/>
            <a:ext cx="6984776" cy="198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951885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pPr algn="ctr"/>
            <a:r>
              <a:rPr lang="ru-RU" dirty="0" smtClean="0"/>
              <a:t>Задачи Программы: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7467600" cy="487375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Формировать </a:t>
            </a:r>
            <a:r>
              <a:rPr lang="ru-RU" dirty="0"/>
              <a:t>активную жизненную и гражданскую  позицию подростков и стремление заниматься волонтерской (добровольческой) </a:t>
            </a:r>
            <a:r>
              <a:rPr lang="ru-RU" dirty="0" smtClean="0"/>
              <a:t>деятельностью </a:t>
            </a:r>
            <a:endParaRPr lang="ru-RU" dirty="0"/>
          </a:p>
          <a:p>
            <a:pPr algn="just"/>
            <a:r>
              <a:rPr lang="ru-RU" dirty="0" smtClean="0"/>
              <a:t>Сформировать </a:t>
            </a:r>
            <a:r>
              <a:rPr lang="ru-RU" dirty="0"/>
              <a:t>сплоченный коллектив волонтеров и возродить идею шефства как средства распространения волонтерского </a:t>
            </a:r>
            <a:r>
              <a:rPr lang="ru-RU" dirty="0" smtClean="0"/>
              <a:t>движения</a:t>
            </a:r>
            <a:endParaRPr lang="ru-RU" dirty="0"/>
          </a:p>
          <a:p>
            <a:pPr algn="just"/>
            <a:r>
              <a:rPr lang="ru-RU" dirty="0" smtClean="0"/>
              <a:t>Предоставлять </a:t>
            </a:r>
            <a:r>
              <a:rPr lang="ru-RU" dirty="0"/>
              <a:t>возможность обучающимся проявить себя, реализовать свой </a:t>
            </a:r>
            <a:r>
              <a:rPr lang="ru-RU" dirty="0" smtClean="0"/>
              <a:t>потенциал</a:t>
            </a:r>
            <a:endParaRPr lang="ru-RU" dirty="0"/>
          </a:p>
          <a:p>
            <a:pPr algn="just"/>
            <a:r>
              <a:rPr lang="ru-RU" dirty="0" smtClean="0"/>
              <a:t>Сформировать </a:t>
            </a:r>
            <a:r>
              <a:rPr lang="ru-RU" dirty="0"/>
              <a:t>умение волонтеров принимать и оказывать психологическую и социальную поддержку </a:t>
            </a:r>
            <a:r>
              <a:rPr lang="ru-RU" dirty="0" smtClean="0"/>
              <a:t>окружающим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808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/>
          <a:lstStyle/>
          <a:p>
            <a:pPr algn="ctr"/>
            <a:r>
              <a:rPr lang="ru-RU" dirty="0"/>
              <a:t>Достижения обучающихся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Кубок </a:t>
            </a:r>
            <a:r>
              <a:rPr lang="ru-RU" dirty="0"/>
              <a:t>России по снегоходному кроссу (в качестве аварийных комиссаров); </a:t>
            </a:r>
          </a:p>
          <a:p>
            <a:pPr algn="just"/>
            <a:r>
              <a:rPr lang="ru-RU" dirty="0" smtClean="0"/>
              <a:t>мероприятия </a:t>
            </a:r>
            <a:r>
              <a:rPr lang="ru-RU" dirty="0"/>
              <a:t>в г. Рыбинске, посвященные Дню Победы в Великой Отечественной войне 1941-1945гг.: уборка и обновление аллеи Славы и обелиска памяти, шествие «Бессмертный полк», акция «Георгиевская ленточка»;</a:t>
            </a:r>
          </a:p>
          <a:p>
            <a:pPr algn="just"/>
            <a:r>
              <a:rPr lang="ru-RU" dirty="0" smtClean="0"/>
              <a:t>российский </a:t>
            </a:r>
            <a:r>
              <a:rPr lang="ru-RU" dirty="0"/>
              <a:t>этап Кубка мира по лыжным гонкам;</a:t>
            </a:r>
          </a:p>
          <a:p>
            <a:pPr algn="just"/>
            <a:r>
              <a:rPr lang="ru-RU" dirty="0" smtClean="0"/>
              <a:t>муниципальный </a:t>
            </a:r>
            <a:r>
              <a:rPr lang="ru-RU" dirty="0"/>
              <a:t>конкурс «За две недели до полета»;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городской конкурс молодежных инициатив и социальных проектов;</a:t>
            </a:r>
          </a:p>
          <a:p>
            <a:pPr algn="just"/>
            <a:r>
              <a:rPr lang="ru-RU" dirty="0" smtClean="0"/>
              <a:t>городской </a:t>
            </a:r>
            <a:r>
              <a:rPr lang="ru-RU" dirty="0"/>
              <a:t>конкурс «Лучший волонтерский отряд </a:t>
            </a:r>
            <a:r>
              <a:rPr lang="ru-RU" dirty="0" smtClean="0"/>
              <a:t>                      г</a:t>
            </a:r>
            <a:r>
              <a:rPr lang="ru-RU" dirty="0"/>
              <a:t>. Рыбинска»;</a:t>
            </a:r>
          </a:p>
          <a:p>
            <a:pPr algn="just"/>
            <a:r>
              <a:rPr lang="ru-RU" dirty="0" smtClean="0"/>
              <a:t>Всероссийская </a:t>
            </a:r>
            <a:r>
              <a:rPr lang="ru-RU" dirty="0"/>
              <a:t>программа «Арт-Профи Форум</a:t>
            </a:r>
            <a:r>
              <a:rPr lang="ru-RU" dirty="0" smtClean="0"/>
              <a:t>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803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89040"/>
            <a:ext cx="3657600" cy="2437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789040"/>
            <a:ext cx="3657600" cy="2389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6632"/>
            <a:ext cx="6303963" cy="354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004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9388"/>
            <a:ext cx="3963738" cy="2633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0675"/>
            <a:ext cx="3657600" cy="2741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996951"/>
            <a:ext cx="5184576" cy="345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262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82" y="3501008"/>
            <a:ext cx="3782250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692696"/>
            <a:ext cx="4248472" cy="2658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501008"/>
            <a:ext cx="3439578" cy="2577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094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2132</TotalTime>
  <Words>296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«ВОЛОНТЁРСКАЯ ДЕЯТЕЛЬНОСТЬ         КАК СРЕДСТВО САМОРАЗВИТИЯ ОБУЧАЮЩИХСЯ В ОРГАНИЗАЦИЯХ ДОПОЛНИТЕЛЬНОГО ОБРАЗОВАНИЯ»</vt:lpstr>
      <vt:lpstr>                       </vt:lpstr>
      <vt:lpstr>Дополнительное образование –  пространство для саморазвития и реализации возможностей  каждого ребенка</vt:lpstr>
      <vt:lpstr>Центр дополнительного  образования «Мой выбор» – это более 100 дополнительных общеобразовательных общеразвивающих программ, 80 объединений                                            и  1600 обучающихся.  Обучение в центре ведется по нескольким направленностям: художественной, физкультурно-спортивной, социально-гуманитарной, технической</vt:lpstr>
      <vt:lpstr>Задачи Программы:</vt:lpstr>
      <vt:lpstr>Достижения обучающихся</vt:lpstr>
      <vt:lpstr>Презентация PowerPoint</vt:lpstr>
      <vt:lpstr>Презентация PowerPoint</vt:lpstr>
      <vt:lpstr>Презентация PowerPoint</vt:lpstr>
      <vt:lpstr>Педагогическое сопровождение – это …</vt:lpstr>
      <vt:lpstr>Презентация PowerPoint</vt:lpstr>
      <vt:lpstr> – твоя территория успеха!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и участие обучающихся                  в мероприятиях различного уровня как фактор повышения качества реализации дополнительных общеобразовательных общеразвивающих программ</dc:title>
  <dc:creator>Windows User</dc:creator>
  <cp:lastModifiedBy>Windows User</cp:lastModifiedBy>
  <cp:revision>44</cp:revision>
  <cp:lastPrinted>2021-04-22T06:51:36Z</cp:lastPrinted>
  <dcterms:created xsi:type="dcterms:W3CDTF">2021-04-06T12:20:35Z</dcterms:created>
  <dcterms:modified xsi:type="dcterms:W3CDTF">2021-10-27T08:17:57Z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758140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