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0" r:id="rId2"/>
    <p:sldId id="257" r:id="rId3"/>
    <p:sldId id="258" r:id="rId4"/>
    <p:sldId id="275" r:id="rId5"/>
    <p:sldId id="262" r:id="rId6"/>
    <p:sldId id="263" r:id="rId7"/>
    <p:sldId id="28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94660"/>
  </p:normalViewPr>
  <p:slideViewPr>
    <p:cSldViewPr>
      <p:cViewPr varScale="1">
        <p:scale>
          <a:sx n="54" d="100"/>
          <a:sy n="54" d="100"/>
        </p:scale>
        <p:origin x="-129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0E8E95E-03E7-4DE6-8A2B-016EE072530C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2F2D185-55F9-4D65-ACFD-E9C1E349FCC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611560" y="260649"/>
            <a:ext cx="7992888" cy="20162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Волонтерский отряд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cs typeface="Arial" pitchFamily="34" charset="0"/>
              </a:rPr>
              <a:t>ГПОАУ ЯО Ярославского педагогического колледжа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на базе Ростовского колледжа отраслевых технологий</a:t>
            </a:r>
            <a:r>
              <a:rPr lang="ru-RU" sz="3100" dirty="0" smtClean="0">
                <a:latin typeface="Monotype Corsiva" pitchFamily="66" charset="0"/>
              </a:rPr>
              <a:t>)</a:t>
            </a:r>
            <a:endParaRPr lang="ru-RU" sz="31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348880"/>
            <a:ext cx="8352928" cy="41764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333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7" y="2334812"/>
            <a:ext cx="8484545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915816" y="5243305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Руководитель 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Мысакина Марина Владимировна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Ультра-марафон</a:t>
            </a:r>
            <a:endParaRPr lang="ru-RU" dirty="0"/>
          </a:p>
        </p:txBody>
      </p:sp>
      <p:pic>
        <p:nvPicPr>
          <p:cNvPr id="3074" name="Picture 2" descr="C:\Users\user\Desktop\фото 2017\марафон  2017\IMG_20171210_1708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376772"/>
            <a:ext cx="3822700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076" name="Picture 4" descr="C:\Users\user\Desktop\фото 2017\марафон  2017\IMG_20171210_183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4248472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196673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Расчистка территории колледжа от снега</a:t>
            </a:r>
            <a:endParaRPr lang="ru-RU" dirty="0"/>
          </a:p>
        </p:txBody>
      </p:sp>
      <p:pic>
        <p:nvPicPr>
          <p:cNvPr id="5122" name="Picture 2" descr="C:\Users\user\Desktop\фото вместе мы сила\IMG_20180305_0901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8"/>
            <a:ext cx="3528391" cy="42670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59" y="836712"/>
            <a:ext cx="355734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фото 2017\VK\IMG_20180205_090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3096344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4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/>
                <a:ea typeface="Times New Roman"/>
              </a:rPr>
              <a:t>Международный женский день </a:t>
            </a:r>
            <a:endParaRPr lang="ru-RU" dirty="0"/>
          </a:p>
        </p:txBody>
      </p:sp>
      <p:pic>
        <p:nvPicPr>
          <p:cNvPr id="4098" name="Picture 2" descr="C:\Users\user\Desktop\шм 6к\IMG_20180307_1312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2492896"/>
            <a:ext cx="4308414" cy="343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user\Desktop\шм 6к\IMG_20180307_13070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1628800"/>
            <a:ext cx="3501098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812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Митинг «Кемерово, мы с тобой!»</a:t>
            </a:r>
            <a:endParaRPr lang="ru-RU" dirty="0"/>
          </a:p>
        </p:txBody>
      </p:sp>
      <p:pic>
        <p:nvPicPr>
          <p:cNvPr id="4098" name="Picture 2" descr="C:\Users\user\Desktop\27_03_2018_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412776"/>
            <a:ext cx="7920879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/>
                <a:ea typeface="Times New Roman"/>
              </a:rPr>
              <a:t>Благоустройство </a:t>
            </a:r>
            <a:r>
              <a:rPr lang="ru-RU" b="1" dirty="0">
                <a:latin typeface="Times New Roman"/>
                <a:ea typeface="Times New Roman"/>
              </a:rPr>
              <a:t>территории колледжа</a:t>
            </a:r>
            <a:endParaRPr lang="ru-RU" dirty="0"/>
          </a:p>
        </p:txBody>
      </p:sp>
      <p:pic>
        <p:nvPicPr>
          <p:cNvPr id="7170" name="Picture 2" descr="C:\Users\user\Desktop\фото май 2018\IMG_20180516_1045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420888"/>
            <a:ext cx="4650085" cy="3487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user\Desktop\фото май 2018\IMG_20180516_09152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3951" y="1480146"/>
            <a:ext cx="3484513" cy="4646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571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9 Мая </a:t>
            </a:r>
            <a:endParaRPr lang="ru-RU" dirty="0"/>
          </a:p>
        </p:txBody>
      </p:sp>
      <p:pic>
        <p:nvPicPr>
          <p:cNvPr id="6147" name="Picture 3" descr="C:\Users\user\Desktop\фото вместе мы сила\bp2018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2958604" cy="2218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user\Desktop\фото май 2018\bp20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C:\Users\user\Desktop\фото вместе мы сила\xazDM8PXWwQ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83" y="2852936"/>
            <a:ext cx="4974829" cy="373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352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Праздники </a:t>
            </a:r>
            <a:endParaRPr lang="ru-RU" dirty="0"/>
          </a:p>
        </p:txBody>
      </p:sp>
      <p:pic>
        <p:nvPicPr>
          <p:cNvPr id="8195" name="Picture 3" descr="C:\Users\user\Desktop\фото май 2018\im-upload-image-152637254558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3043183" cy="2027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 descr="C:\Users\user\Desktop\фото май 2018\im-upload-image-152637254356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607946" cy="2404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C:\Users\user\Desktop\фото май 2018\im-upload-image-1526372544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79"/>
            <a:ext cx="2886167" cy="1923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 descr="C:\Users\user\Desktop\Новая папка\IMG_20180523_142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61048"/>
            <a:ext cx="446449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659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«Березовое лето»</a:t>
            </a:r>
            <a:endParaRPr lang="ru-RU" dirty="0"/>
          </a:p>
        </p:txBody>
      </p:sp>
      <p:pic>
        <p:nvPicPr>
          <p:cNvPr id="5123" name="Picture 3" descr="C:\Users\user\Desktop\фото вместе мы сила\mEhurSSelSo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3129196"/>
            <a:ext cx="3822700" cy="2547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вместе мы сила\RAoUwUaU5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832912"/>
            <a:ext cx="4392489" cy="3294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3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Зарница</a:t>
            </a:r>
            <a:endParaRPr lang="ru-RU" dirty="0"/>
          </a:p>
        </p:txBody>
      </p:sp>
      <p:pic>
        <p:nvPicPr>
          <p:cNvPr id="9219" name="Picture 3" descr="C:\Users\user\Desktop\шм 6к\фото зима\IMG_20180222_1108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484784"/>
            <a:ext cx="3528392" cy="368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мо-112\фото\IMG_20180221_15145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3717032"/>
            <a:ext cx="3822700" cy="2867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шм 6к\фото зима\IMG_20180222_112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20888"/>
            <a:ext cx="2232248" cy="3322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7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«Брось сигарету!»</a:t>
            </a:r>
            <a:endParaRPr lang="ru-RU" dirty="0"/>
          </a:p>
        </p:txBody>
      </p:sp>
      <p:pic>
        <p:nvPicPr>
          <p:cNvPr id="10242" name="Picture 2" descr="C:\Users\user\Desktop\Новая папка\IMG_20180531_0921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84784"/>
            <a:ext cx="2584847" cy="3446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C:\Users\user\Desktop\Новая папка\IMG_20180531_15042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140968"/>
            <a:ext cx="2584847" cy="3446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27245"/>
            <a:ext cx="2736303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382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upl_1508667525_12035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32656"/>
            <a:ext cx="813690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924944"/>
            <a:ext cx="6696744" cy="2664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71587"/>
            <a:ext cx="66247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 algn="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Char char="*"/>
            </a:pPr>
            <a:r>
              <a:rPr lang="ru-RU" sz="4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imes New Roman"/>
                <a:cs typeface="Times New Roman"/>
              </a:rPr>
              <a:t>Ростовский марафон</a:t>
            </a:r>
            <a:endParaRPr lang="ru-RU" sz="46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1029" name="Picture 5" descr="C:\Users\user\Desktop\фото вместе мы сила\1506844512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5" y="899190"/>
            <a:ext cx="7958101" cy="55541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55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11266" name="Picture 2" descr="H:\фото вместе мы сила\к отчету\ф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4" y="1340768"/>
            <a:ext cx="3187922" cy="44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фото вместе мы сила\к отчету\ф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61744"/>
            <a:ext cx="2990080" cy="42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:\фото вместе мы сила\к отчету\ф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852936"/>
            <a:ext cx="3239771" cy="34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0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успехи</a:t>
            </a:r>
            <a:endParaRPr lang="ru-RU" dirty="0"/>
          </a:p>
        </p:txBody>
      </p:sp>
      <p:pic>
        <p:nvPicPr>
          <p:cNvPr id="12290" name="Picture 2" descr="H:\фото вместе мы сила\к отчету\ф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4199980" cy="46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4" y="1484784"/>
            <a:ext cx="4480624" cy="4754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2771800" y="620688"/>
            <a:ext cx="4896544" cy="1470025"/>
          </a:xfrm>
        </p:spPr>
        <p:txBody>
          <a:bodyPr>
            <a:normAutofit/>
          </a:bodyPr>
          <a:lstStyle/>
          <a:p>
            <a:r>
              <a:rPr lang="ru-RU" b="1" dirty="0">
                <a:latin typeface="Calibri"/>
                <a:ea typeface="Times New Roman"/>
                <a:cs typeface="Times New Roman"/>
              </a:rPr>
              <a:t>Акция «Посади дерево»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3228209" y="2552700"/>
            <a:ext cx="1368152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7" name="Picture 5" descr="C:\Users\user\Desktop\фото вместе мы сила\15081421977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4032448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 вместе мы сила\15081426247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888432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то вместе мы сила\20170908_112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2" y="1556792"/>
            <a:ext cx="4603503" cy="3947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фото вместе мы сила\20170908_1126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9"/>
          <a:stretch/>
        </p:blipFill>
        <p:spPr bwMode="auto">
          <a:xfrm>
            <a:off x="4360985" y="2276872"/>
            <a:ext cx="4319618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286" y="764704"/>
            <a:ext cx="648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Акция «Чистый город»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88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«День первокурсника»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 2017\день перв 2017фото\dOex94kZbJM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/>
          <a:stretch/>
        </p:blipFill>
        <p:spPr bwMode="auto">
          <a:xfrm>
            <a:off x="395536" y="2564904"/>
            <a:ext cx="432048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esktop\фото 2017\день перв 2017фото\exvXri9s3Nc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/>
          <a:stretch/>
        </p:blipFill>
        <p:spPr bwMode="auto">
          <a:xfrm>
            <a:off x="4860032" y="2564904"/>
            <a:ext cx="3960439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6893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Ура! Новый год!</a:t>
            </a:r>
            <a:endParaRPr lang="ru-RU" dirty="0"/>
          </a:p>
        </p:txBody>
      </p:sp>
      <p:pic>
        <p:nvPicPr>
          <p:cNvPr id="2050" name="Picture 2" descr="C:\Users\user\Desktop\фото 2017\Колледж\ZyPbBQwkcH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91284">
            <a:off x="614552" y="2910110"/>
            <a:ext cx="4423607" cy="2488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C:\Users\user\Desktop\фото вместе мы сила\IMG_20171207_1121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0487" y="1844824"/>
            <a:ext cx="3791041" cy="4281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41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Ростовский бал</a:t>
            </a:r>
            <a:endParaRPr lang="ru-RU" dirty="0"/>
          </a:p>
        </p:txBody>
      </p:sp>
      <p:pic>
        <p:nvPicPr>
          <p:cNvPr id="3" name="Picture 2" descr="C:\Users\user\Desktop\фото 2017\фото2017\Новая папка\NtMmCtc6gm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268760"/>
            <a:ext cx="7992888" cy="5184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174209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Проводы русской зимы- </a:t>
            </a:r>
            <a:r>
              <a:rPr lang="ru-RU" b="1" dirty="0" smtClean="0"/>
              <a:t>Масленица</a:t>
            </a:r>
            <a:endParaRPr lang="ru-RU" b="1" dirty="0"/>
          </a:p>
        </p:txBody>
      </p:sp>
      <p:pic>
        <p:nvPicPr>
          <p:cNvPr id="3074" name="Picture 2" descr="C:\Users\user\Desktop\фото вместе мы сила\IMG_20180218_1604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670" y="1484784"/>
            <a:ext cx="3755909" cy="464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esktop\фото вместе мы сила\IMG_20180218_16055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3580" y="1484784"/>
            <a:ext cx="3685589" cy="464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242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/>
                <a:ea typeface="Times New Roman"/>
              </a:rPr>
              <a:t>«Паста –</a:t>
            </a:r>
            <a:r>
              <a:rPr lang="ru-RU" b="1" dirty="0" err="1">
                <a:latin typeface="Times New Roman"/>
                <a:ea typeface="Times New Roman"/>
              </a:rPr>
              <a:t>пати</a:t>
            </a:r>
            <a:r>
              <a:rPr lang="ru-RU" b="1" dirty="0"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  <p:pic>
        <p:nvPicPr>
          <p:cNvPr id="2050" name="Picture 2" descr="C:\Users\user\Desktop\фото 2017\марафон  2017\IMG_20171209_1804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22700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2017\марафон  2017\IMG_20171209_18035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3096344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2017\марафон  2017\IMG_20171209_1912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37" y="1556792"/>
            <a:ext cx="3816424" cy="489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386</TotalTime>
  <Words>75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Волонтерский отряд  ГПОАУ ЯО Ярославского педагогического колледжа (на базе Ростовского колледжа отраслевых технологий)</vt:lpstr>
      <vt:lpstr>Презентация PowerPoint</vt:lpstr>
      <vt:lpstr>Акция «Посади дерево»</vt:lpstr>
      <vt:lpstr>Презентация PowerPoint</vt:lpstr>
      <vt:lpstr>«День первокурсника»</vt:lpstr>
      <vt:lpstr>Ура! Новый год!</vt:lpstr>
      <vt:lpstr>Ростовский бал</vt:lpstr>
      <vt:lpstr>Проводы русской зимы- Масленица</vt:lpstr>
      <vt:lpstr>«Паста –пати»</vt:lpstr>
      <vt:lpstr>Ультра-марафон</vt:lpstr>
      <vt:lpstr>Расчистка территории колледжа от снега</vt:lpstr>
      <vt:lpstr>Международный женский день </vt:lpstr>
      <vt:lpstr>Митинг «Кемерово, мы с тобой!»</vt:lpstr>
      <vt:lpstr>Благоустройство территории колледжа</vt:lpstr>
      <vt:lpstr>9 Мая </vt:lpstr>
      <vt:lpstr>Праздники </vt:lpstr>
      <vt:lpstr>«Березовое лето»</vt:lpstr>
      <vt:lpstr>Зарница</vt:lpstr>
      <vt:lpstr>Акция «Брось сигарету!»</vt:lpstr>
      <vt:lpstr>Презентация PowerPoint</vt:lpstr>
      <vt:lpstr>Наши достижения</vt:lpstr>
      <vt:lpstr>Наши успехи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created xsi:type="dcterms:W3CDTF">2018-06-06T12:02:32Z</dcterms:created>
  <dcterms:modified xsi:type="dcterms:W3CDTF">2018-06-08T10:10:30Z</dcterms:modified>
</cp:coreProperties>
</file>