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7163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Социальное объединение «Человек среди людей»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428868"/>
            <a:ext cx="3643338" cy="320993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на базе ГПОУ ЯО Рыбинского колледжа городской инфраструктуры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Силина Татьяна Александровна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zdorovaya_molod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8" y="2428868"/>
            <a:ext cx="4214874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Общеколледжное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мероприятие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«Армейский калейдоскоп»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(22.02.2018 г.)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Кружок (Ярославль)\Фотоотчет и грамоты Силина Т.А. (РКГИ)\Общекол.мероприятие Армейский калейдоскоп 22.02.2018 г\dsc00649_rkg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31689"/>
            <a:ext cx="6191272" cy="406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Общеколледжное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мероприятие , посвященное дню 8 марта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(07.03.2018 г.)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Admin\Desktop\Кружок (Ярославль)\Фотоотчет и грамоты Силина Т.А. (РКГИ)\Общеколледжное мероприятие  8 Марта\dsc00926_rk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496"/>
            <a:ext cx="5095868" cy="3777232"/>
          </a:xfrm>
          <a:prstGeom prst="rect">
            <a:avLst/>
          </a:prstGeom>
          <a:noFill/>
        </p:spPr>
      </p:pic>
      <p:pic>
        <p:nvPicPr>
          <p:cNvPr id="10242" name="Picture 2" descr="C:\Users\Admin\Desktop\Кружок (Ярославль)\Фотоотчет и грамоты Силина Т.А. (РКГИ)\Общеколледжное мероприятие  8 Марта\dsc00917_rkg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4357718" cy="3562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 в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Спасо-Преображенский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собор: прошлое, настоящее и будущее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(27.03.2018 г.)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Кружок (Ярославль)\Фотоотчет и грамоты Силина Т.А. (РКГИ)\27.04.2018 Экскурсия в собор\D6B641E4-0EBE-4324-8428-683E406E168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4000528" cy="4525963"/>
          </a:xfrm>
          <a:prstGeom prst="rect">
            <a:avLst/>
          </a:prstGeom>
          <a:noFill/>
        </p:spPr>
      </p:pic>
      <p:pic>
        <p:nvPicPr>
          <p:cNvPr id="11267" name="Picture 3" descr="C:\Users\Admin\Desktop\Кружок (Ярославль)\Фотоотчет и грамоты Силина Т.А. (РКГИ)\27.04.2018 Экскурсия в собор\C7D5198E-31CD-4413-8A83-53CF2852E6D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928801"/>
            <a:ext cx="4000528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Арт-профи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Форум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Кружок (Ярославль)\Фотоотчет и грамоты Силина Т.А. (РКГИ)\pict0056_1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214710" cy="3071834"/>
          </a:xfrm>
          <a:prstGeom prst="rect">
            <a:avLst/>
          </a:prstGeom>
          <a:noFill/>
        </p:spPr>
      </p:pic>
      <p:pic>
        <p:nvPicPr>
          <p:cNvPr id="12292" name="Picture 4" descr="C:\Users\Admin\Desktop\Кружок (Ярославль)\Фотоотчет и грамоты Силина Т.А. (РКГИ)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071546"/>
            <a:ext cx="3348410" cy="4929222"/>
          </a:xfrm>
          <a:prstGeom prst="rect">
            <a:avLst/>
          </a:prstGeom>
          <a:noFill/>
        </p:spPr>
      </p:pic>
      <p:pic>
        <p:nvPicPr>
          <p:cNvPr id="12291" name="Picture 3" descr="C:\Users\Admin\Desktop\Кружок (Ярославль)\Фотоотчет и грамоты Силина Т.А. (РКГИ)\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928802"/>
            <a:ext cx="3429024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Admin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85926"/>
            <a:ext cx="4500594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акции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«День без турникета»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(24.04.2018 г.)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C:\Users\Admin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000396" cy="3714776"/>
          </a:xfrm>
          <a:prstGeom prst="rect">
            <a:avLst/>
          </a:prstGeom>
          <a:noFill/>
        </p:spPr>
      </p:pic>
      <p:pic>
        <p:nvPicPr>
          <p:cNvPr id="13315" name="Picture 3" descr="C:\Users\Admin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571876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еще….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Конкурс презентаций «Мы- </a:t>
            </a:r>
            <a:r>
              <a:rPr lang="ru-RU" sz="2800" i="1" smtClean="0">
                <a:latin typeface="Times New Roman" pitchFamily="18" charset="0"/>
                <a:cs typeface="Times New Roman" pitchFamily="18" charset="0"/>
              </a:rPr>
              <a:t>молодые !» в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рамках межведомственной акции «Детям- заботу взрослых!»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Городская викторина «Главные вопросы»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Участие в марафоне на приз газеты «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Рыбинские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известия»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Рекорд победы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здоровом теле - здоровый дух!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Кружок (Ярославль)\Фотоотчет и грамоты Силина Т.А. (РКГИ)\День здоровь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714908" cy="3214710"/>
          </a:xfrm>
          <a:prstGeom prst="rect">
            <a:avLst/>
          </a:prstGeom>
          <a:noFill/>
        </p:spPr>
      </p:pic>
      <p:pic>
        <p:nvPicPr>
          <p:cNvPr id="2051" name="Picture 3" descr="C:\Users\Admin\Desktop\pict0037__1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870" y="3000372"/>
            <a:ext cx="478641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5827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Военно-спортивная игра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Лазертаг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на базе воинской площадки «ОРИОН-76»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(11.10.2017 г., 08.12.2017 г.)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Кружок (Ярославль)\Фотоотчет и грамоты Силина Т.А. (РКГИ)\Лазертаг 11.10 2017\fyxTYujJOa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9333" y="2071679"/>
            <a:ext cx="4139857" cy="3000395"/>
          </a:xfrm>
          <a:prstGeom prst="rect">
            <a:avLst/>
          </a:prstGeom>
          <a:noFill/>
        </p:spPr>
      </p:pic>
      <p:pic>
        <p:nvPicPr>
          <p:cNvPr id="3075" name="Picture 3" descr="C:\Users\Admin\Desktop\Кружок (Ярославль)\Фотоотчет и грамоты Силина Т.А. (РКГИ)\лазертаг 08.12.2017\s-Y95eWuMJ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41455"/>
            <a:ext cx="4714908" cy="3173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первокурсника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(02.11.2017 г.)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Кружок (Ярославль)\Фотоотчет и грамоты Силина Т.А. (РКГИ)\02.11.2017 День первокурсника\dsc09432_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4548198" cy="4062413"/>
          </a:xfrm>
          <a:prstGeom prst="rect">
            <a:avLst/>
          </a:prstGeom>
          <a:noFill/>
        </p:spPr>
      </p:pic>
      <p:pic>
        <p:nvPicPr>
          <p:cNvPr id="4098" name="Picture 2" descr="C:\Users\Admin\Desktop\Кружок (Ярославль)\Фотоотчет и грамоты Силина Т.А. (РКГИ)\02.11.2017 День первокурсника\dsc09422_edi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928934"/>
            <a:ext cx="4572032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Краш-курс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«Береги свои мечты»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(21.11.2017 г.-23.11.2017 г.)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Admin\Desktop\Кружок (Ярославль)\Фотоотчет и грамоты Силина Т.А. (РКГИ)\Акция Детям-заботу взрослых и Краш-курс Береги свои мечты\dsc_04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31689"/>
            <a:ext cx="6096000" cy="406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Кружковое новогоднее шоу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(26.12.2017г.)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Кружок (Ярославль)\Фотоотчет и грамоты Силина Т.А. (РКГИ)\кружковое предновогоднее шоу\4f651ea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214554"/>
            <a:ext cx="2857521" cy="3857652"/>
          </a:xfrm>
          <a:prstGeom prst="rect">
            <a:avLst/>
          </a:prstGeom>
          <a:noFill/>
        </p:spPr>
      </p:pic>
      <p:pic>
        <p:nvPicPr>
          <p:cNvPr id="5125" name="Picture 5" descr="C:\Users\Admin\Desktop\Кружок (Ярославль)\Фотоотчет и грамоты Силина Т.А. (РКГИ)\кружковое предновогоднее шоу\6175119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357430"/>
            <a:ext cx="2786046" cy="3786166"/>
          </a:xfrm>
          <a:prstGeom prst="rect">
            <a:avLst/>
          </a:prstGeom>
          <a:noFill/>
        </p:spPr>
      </p:pic>
      <p:pic>
        <p:nvPicPr>
          <p:cNvPr id="5126" name="Picture 6" descr="C:\Users\Admin\Desktop\Кружок (Ярославль)\Фотоотчет и грамоты Силина Т.А. (РКГИ)\кружковое предновогоднее шоу\4d45609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714488"/>
            <a:ext cx="300039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Общеколледжное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новогоднее мероприятие «Новый год к нам мчится»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(27.12.2017 г.)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Кружок (Ярославль)\Фотоотчет и грамоты Силина Т.А. (РКГИ)\27.12.2018 (общеколледжное преднов. мер.)\dsc00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5225143" cy="3482558"/>
          </a:xfrm>
          <a:prstGeom prst="rect">
            <a:avLst/>
          </a:prstGeom>
          <a:noFill/>
        </p:spPr>
      </p:pic>
      <p:pic>
        <p:nvPicPr>
          <p:cNvPr id="6147" name="Picture 3" descr="C:\Users\Admin\Desktop\Кружок (Ярославль)\Фотоотчет и грамоты Силина Т.А. (РКГИ)\27.12.2018 (общеколледжное преднов. мер.)\dsc0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928934"/>
            <a:ext cx="492922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студента</a:t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(25.01.2018 г.)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Кружок (Ярославль)\Фотоотчет и грамоты Силина Т.А. (РКГИ)\День студента\dsc_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786346" cy="4062984"/>
          </a:xfrm>
          <a:prstGeom prst="rect">
            <a:avLst/>
          </a:prstGeom>
          <a:noFill/>
        </p:spPr>
      </p:pic>
      <p:pic>
        <p:nvPicPr>
          <p:cNvPr id="7171" name="Picture 3" descr="C:\Users\Admin\Desktop\Кружок (Ярославль)\Фотоотчет и грамоты Силина Т.А. (РКГИ)\День студента\dsc_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5039348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Квест-игра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посвященная Дню защитника Отечества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(21.02.2018 г.)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dmin\Desktop\Кружок (Ярославль)\Фотоотчет и грамоты Силина Т.А. (РКГИ)\21.02.2018 Квест ко Дню защитника отечества\0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428868"/>
            <a:ext cx="3286148" cy="4143404"/>
          </a:xfrm>
          <a:prstGeom prst="rect">
            <a:avLst/>
          </a:prstGeom>
          <a:noFill/>
        </p:spPr>
      </p:pic>
      <p:pic>
        <p:nvPicPr>
          <p:cNvPr id="8196" name="Picture 4" descr="C:\Users\Admin\Desktop\Кружок (Ярославль)\Фотоотчет и грамоты Силина Т.А. (РКГИ)\21.02.2018 Квест ко Дню защитника отечества\0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3214678" cy="4357694"/>
          </a:xfrm>
          <a:prstGeom prst="rect">
            <a:avLst/>
          </a:prstGeom>
          <a:noFill/>
        </p:spPr>
      </p:pic>
      <p:pic>
        <p:nvPicPr>
          <p:cNvPr id="8194" name="Picture 2" descr="C:\Users\Admin\Desktop\Кружок (Ярославль)\Фотоотчет и грамоты Силина Т.А. (РКГИ)\21.02.2018 Квест ко Дню защитника отечества\794662E1-4271-4D8B-9B6C-9184E6634C47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00175"/>
            <a:ext cx="2867937" cy="3357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119</Words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Социальное объединение «Человек среди людей»</vt:lpstr>
      <vt:lpstr>В здоровом теле - здоровый дух!</vt:lpstr>
      <vt:lpstr>Военно-спортивная игра  «Лазертаг» на базе воинской площадки «ОРИОН-76»  (11.10.2017 г., 08.12.2017 г.)</vt:lpstr>
      <vt:lpstr>День первокурсника (02.11.2017 г.)</vt:lpstr>
      <vt:lpstr>Краш-курс «Береги свои мечты» (21.11.2017 г.-23.11.2017 г.)</vt:lpstr>
      <vt:lpstr>Кружковое новогоднее шоу (26.12.2017г.)</vt:lpstr>
      <vt:lpstr>Общеколледжное новогоднее мероприятие «Новый год к нам мчится»  (27.12.2017 г.) </vt:lpstr>
      <vt:lpstr>День студента (25.01.2018 г.)</vt:lpstr>
      <vt:lpstr>Квест-игра, посвященная Дню защитника Отечества  (21.02.2018 г.)</vt:lpstr>
      <vt:lpstr>Общеколледжное мероприятие  «Армейский калейдоскоп» (22.02.2018 г.)</vt:lpstr>
      <vt:lpstr>Общеколледжное мероприятие , посвященное дню 8 марта  (07.03.2018 г.)</vt:lpstr>
      <vt:lpstr>Экскурсия в Спасо-Преображенский собор: прошлое, настоящее и будущее (27.03.2018 г.)</vt:lpstr>
      <vt:lpstr>Арт-профи Форум</vt:lpstr>
      <vt:lpstr>Участие в акции  «День без турникета» (24.04.2018 г.)</vt:lpstr>
      <vt:lpstr>И еще….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2018-06-05T07:13:23Z</dcterms:created>
  <dcterms:modified xsi:type="dcterms:W3CDTF">2018-06-05T09:01:54Z</dcterms:modified>
</cp:coreProperties>
</file>