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D03D62-3261-4D8A-8902-99A4A39143EE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B86BC93-C43D-40BC-933A-241C301226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800" y="2420888"/>
            <a:ext cx="8172400" cy="1472184"/>
          </a:xfrm>
        </p:spPr>
        <p:txBody>
          <a:bodyPr>
            <a:noAutofit/>
          </a:bodyPr>
          <a:lstStyle/>
          <a:p>
            <a:pPr algn="ctr"/>
            <a:r>
              <a:rPr lang="ru-RU" sz="54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lang="ru-RU" sz="5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«Основы товароведения и технологии торговли» </a:t>
            </a:r>
            <a:endParaRPr lang="ru-RU" sz="5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6093296"/>
            <a:ext cx="6876256" cy="432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Смирнова Татьяна  Михайловна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AutoShape 2" descr="https://candkaccounting.com/wp-content/uploads/2015/03/backgroun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игре «Салют»</a:t>
            </a:r>
          </a:p>
        </p:txBody>
      </p:sp>
      <p:pic>
        <p:nvPicPr>
          <p:cNvPr id="24580" name="Picture 4" descr="C:\Users\Comp2\Desktop\фото ДОП 2018-2019\8. Игра Салют 07.05.2019\IMG_3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933056"/>
            <a:ext cx="5400000" cy="260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Comp2\Desktop\фото ДОП 2018-2019\8. Игра Салют 07.05.2019\IMG_3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836712"/>
            <a:ext cx="54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игре «Салют»</a:t>
            </a:r>
          </a:p>
        </p:txBody>
      </p:sp>
      <p:pic>
        <p:nvPicPr>
          <p:cNvPr id="25602" name="Picture 2" descr="C:\Users\Comp2\Desktop\фото ДОП 2018-2019\8. Игра Салют 07.05.2019\IMG_3334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518415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Comp2\Desktop\фото ДОП 2018-2019\8. Игра Салют 07.05.2019\Игра Салют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996952"/>
            <a:ext cx="2444302" cy="345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4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акции «Белый цветок»</a:t>
            </a:r>
          </a:p>
        </p:txBody>
      </p:sp>
      <p:pic>
        <p:nvPicPr>
          <p:cNvPr id="26627" name="Picture 3" descr="C:\Users\Comp2\Desktop\фото ДОП 2018-2019\9. Белый цветок 12.05.2019\xjnMpI_SMBc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4288599" cy="4104456"/>
          </a:xfrm>
          <a:prstGeom prst="rect">
            <a:avLst/>
          </a:prstGeom>
          <a:noFill/>
        </p:spPr>
      </p:pic>
      <p:pic>
        <p:nvPicPr>
          <p:cNvPr id="26626" name="Picture 2" descr="C:\Users\Comp2\Desktop\фото ДОП 2018-2019\9. Белый цветок 12.05.2019\RA16CoqGS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996" y="3212976"/>
            <a:ext cx="4319947" cy="323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1044000"/>
          </a:xfrm>
        </p:spPr>
        <p:txBody>
          <a:bodyPr>
            <a:noAutofit/>
          </a:bodyPr>
          <a:lstStyle/>
          <a:p>
            <a:pPr algn="ctr"/>
            <a:r>
              <a:rPr lang="ru-RU" sz="40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Онлайн олимпиада «Товароведение продовольственных товаров»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6253" r="31053" b="9117"/>
          <a:stretch>
            <a:fillRect/>
          </a:stretch>
        </p:blipFill>
        <p:spPr bwMode="auto">
          <a:xfrm>
            <a:off x="1115616" y="1196752"/>
            <a:ext cx="3724275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6093" r="31534" b="9117"/>
          <a:stretch>
            <a:fillRect/>
          </a:stretch>
        </p:blipFill>
        <p:spPr bwMode="auto">
          <a:xfrm>
            <a:off x="4932040" y="1124744"/>
            <a:ext cx="3705225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6093" r="32496" b="8547"/>
          <a:stretch>
            <a:fillRect/>
          </a:stretch>
        </p:blipFill>
        <p:spPr bwMode="auto">
          <a:xfrm>
            <a:off x="1259632" y="3789040"/>
            <a:ext cx="3648075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6414" r="32175" b="8547"/>
          <a:stretch>
            <a:fillRect/>
          </a:stretch>
        </p:blipFill>
        <p:spPr bwMode="auto">
          <a:xfrm>
            <a:off x="5004048" y="3861048"/>
            <a:ext cx="3648075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C:\Users\Comp2\Desktop\фото ДОП 2018-2019\1. День Первокурсника 18.10.2018\oLb6uAtbn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3"/>
            <a:ext cx="4392488" cy="292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900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Дне Первокурсника</a:t>
            </a:r>
          </a:p>
        </p:txBody>
      </p:sp>
      <p:pic>
        <p:nvPicPr>
          <p:cNvPr id="16386" name="Picture 2" descr="C:\Users\Comp2\Desktop\фото ДОП 2018-2019\1. День Первокурсника 18.10.2018\dHJBeiaRe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24743"/>
            <a:ext cx="4574282" cy="304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Квесте «Арктика»</a:t>
            </a:r>
          </a:p>
        </p:txBody>
      </p:sp>
      <p:pic>
        <p:nvPicPr>
          <p:cNvPr id="17410" name="Picture 2" descr="C:\Users\Comp2\Desktop\фото ДОП 2018-2019\2. Квест Арктика 19.12.2018\IMG_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331236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 descr="C:\Users\Comp2\Desktop\фото ДОП 2018-2019\2. Квест Арктика 19.12.2018\IMG_2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358207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C:\Users\Comp2\Desktop\фото ДОП 2018-2019\2. Квест Арктика 19.12.2018\IMG_2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17032"/>
            <a:ext cx="3863829" cy="289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864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Квесте «Арктика»</a:t>
            </a:r>
          </a:p>
        </p:txBody>
      </p:sp>
      <p:pic>
        <p:nvPicPr>
          <p:cNvPr id="18434" name="Picture 2" descr="C:\Users\Comp2\Desktop\фото ДОП 2018-2019\2. Квест Арктика 19.12.2018\IMG_2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508856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C:\Users\Comp2\Desktop\фото ДОП 2018-2019\2. Квест Арктика 19.12.2018\Квест Арктика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3548" y="2708920"/>
            <a:ext cx="2749720" cy="38878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648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Новогоднее чаепитие</a:t>
            </a:r>
          </a:p>
        </p:txBody>
      </p:sp>
      <p:pic>
        <p:nvPicPr>
          <p:cNvPr id="19458" name="Picture 2" descr="C:\Users\Comp2\Desktop\фото ДОП 2018-2019\3. Чаепитие Новый год декабрь 27.12.2018\IMG_20181227_131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C:\Users\Comp2\Desktop\фото ДОП 2018-2019\3. Чаепитие Новый год декабрь 27.12.2018\IMG_20181227_163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80728"/>
            <a:ext cx="478932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648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Новогодней сказке</a:t>
            </a:r>
          </a:p>
        </p:txBody>
      </p:sp>
      <p:pic>
        <p:nvPicPr>
          <p:cNvPr id="20482" name="Picture 2" descr="C:\Users\Comp2\Desktop\фото ДОП 2018-2019\4. Фото сказка Новый год  25.12.2018\IMG-20181225-WA0005.jpg"/>
          <p:cNvPicPr>
            <a:picLocks noChangeAspect="1" noChangeArrowheads="1"/>
          </p:cNvPicPr>
          <p:nvPr/>
        </p:nvPicPr>
        <p:blipFill>
          <a:blip r:embed="rId3" cstate="print"/>
          <a:srcRect t="20069" b="8018"/>
          <a:stretch>
            <a:fillRect/>
          </a:stretch>
        </p:blipFill>
        <p:spPr bwMode="auto">
          <a:xfrm>
            <a:off x="1115616" y="764704"/>
            <a:ext cx="534036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C:\Users\Comp2\Desktop\фото ДОП 2018-2019\4. Фото сказка Новый год  25.12.2018\KBOSuVJ9tF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429000"/>
            <a:ext cx="4751928" cy="316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648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КВН</a:t>
            </a:r>
          </a:p>
        </p:txBody>
      </p:sp>
      <p:pic>
        <p:nvPicPr>
          <p:cNvPr id="21506" name="Picture 2" descr="C:\Users\Comp2\Desktop\фото ДОП 2018-2019\5. КВН 07.02.2019\ieXVRNRnK-Y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08920"/>
            <a:ext cx="3168352" cy="386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C:\Users\Comp2\Desktop\фото ДОП 2018-2019\5. КВН 07.02.2019\cUNvIz6E8o0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312368" cy="288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C:\Users\Comp2\Desktop\фото ДОП 2018-2019\5. КВН 07.02.2019\NQzZKJnR3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980728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5" descr="C:\Users\Comp2\Desktop\фото ДОП 2018-2019\5. КВН 07.02.2019\Типичный студент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04664"/>
            <a:ext cx="1554327" cy="21976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4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Дне открытых дверей</a:t>
            </a:r>
          </a:p>
        </p:txBody>
      </p:sp>
      <p:pic>
        <p:nvPicPr>
          <p:cNvPr id="23554" name="Picture 2" descr="C:\Users\Comp2\Desktop\фото ДОП 2018-2019\7. День Открытых дверей 04.04.2019-05.04.2019\IMG_2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489654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C:\Users\Comp2\Desktop\фото ДОП 2018-2019\7. День Открытых дверей 04.04.2019-05.04.2019\IMG_2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836712"/>
            <a:ext cx="525658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Comp2\Desktop\backgroun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804" y="0"/>
            <a:ext cx="8100392" cy="792000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Арт-Профи Форум</a:t>
            </a:r>
          </a:p>
        </p:txBody>
      </p:sp>
      <p:pic>
        <p:nvPicPr>
          <p:cNvPr id="22530" name="Picture 2" descr="C:\Users\Comp2\Desktop\фото ДОП 2018-2019\6. Арт-профи Форум апрель 2019\IMG-0f6d8479dcdab08a3c0cfa7fae26524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80728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C:\Users\Comp2\Desktop\фото ДОП 2018-2019\6. Арт-профи Форум апрель 2019\IMG-4d95846e4066c81db495a73ca002788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27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C:\Users\Comp2\Desktop\фото ДОП 2018-2019\6. Арт-профи Форум апрель 2019\Ершова Анастасия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980728"/>
            <a:ext cx="1784299" cy="2520000"/>
          </a:xfrm>
          <a:prstGeom prst="rect">
            <a:avLst/>
          </a:prstGeom>
          <a:noFill/>
        </p:spPr>
      </p:pic>
      <p:pic>
        <p:nvPicPr>
          <p:cNvPr id="22533" name="Picture 5" descr="C:\Users\Comp2\Desktop\фото ДОП 2018-2019\6. Арт-профи Форум апрель 2019\Смирнова Дарья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3861048"/>
            <a:ext cx="1784735" cy="252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</TotalTime>
  <Words>66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ОБЪЕДИНЕНИЕ  «Основы товароведения и технологии торговли» </vt:lpstr>
      <vt:lpstr>Участие в Дне Первокурсника</vt:lpstr>
      <vt:lpstr>Участие в Квесте «Арктика»</vt:lpstr>
      <vt:lpstr>Участие в Квесте «Арктика»</vt:lpstr>
      <vt:lpstr>Новогоднее чаепитие</vt:lpstr>
      <vt:lpstr>Участие в Новогодней сказке</vt:lpstr>
      <vt:lpstr>Участие в КВН</vt:lpstr>
      <vt:lpstr>Участие в Дне открытых дверей</vt:lpstr>
      <vt:lpstr>Участие в Арт-Профи Форум</vt:lpstr>
      <vt:lpstr>Участие в игре «Салют»</vt:lpstr>
      <vt:lpstr>Участие в игре «Салют»</vt:lpstr>
      <vt:lpstr>Участие в акции «Белый цветок»</vt:lpstr>
      <vt:lpstr>Онлайн олимпиада «Товароведение продовольственных товаров»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ОБЪЕДИНЕНИЕ  «Основы товароведения и технологии торговли»</dc:title>
  <dc:creator>Comp2</dc:creator>
  <cp:lastModifiedBy>Comp2</cp:lastModifiedBy>
  <cp:revision>9</cp:revision>
  <dcterms:created xsi:type="dcterms:W3CDTF">2019-05-23T10:46:55Z</dcterms:created>
  <dcterms:modified xsi:type="dcterms:W3CDTF">2019-05-24T05:28:44Z</dcterms:modified>
</cp:coreProperties>
</file>