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5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4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04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8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93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29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1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70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1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6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9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9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4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7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A96DDB-CC4A-4FFB-81CB-E195020B6261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F9D32D-69FD-4928-9F2B-0D665AD29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Участие в массовой работе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76982"/>
            <a:ext cx="9601196" cy="6636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знаний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80" y="840658"/>
            <a:ext cx="7418439" cy="5563830"/>
          </a:xfrm>
        </p:spPr>
      </p:pic>
    </p:spTree>
    <p:extLst>
      <p:ext uri="{BB962C8B-B14F-4D97-AF65-F5344CB8AC3E}">
        <p14:creationId xmlns:p14="http://schemas.microsoft.com/office/powerpoint/2010/main" val="34587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76982"/>
            <a:ext cx="9601196" cy="6636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Новогодняя ёлка для студентов колледжа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7" y="3702715"/>
            <a:ext cx="4517232" cy="30114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90" y="840658"/>
            <a:ext cx="4112342" cy="2741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99" y="3436375"/>
            <a:ext cx="4048432" cy="26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76982"/>
            <a:ext cx="9601196" cy="6636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Рабочий процесс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93" y="1179872"/>
            <a:ext cx="6734060" cy="4891548"/>
          </a:xfrm>
        </p:spPr>
      </p:pic>
    </p:spTree>
    <p:extLst>
      <p:ext uri="{BB962C8B-B14F-4D97-AF65-F5344CB8AC3E}">
        <p14:creationId xmlns:p14="http://schemas.microsoft.com/office/powerpoint/2010/main" val="23143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76982"/>
            <a:ext cx="9601196" cy="8996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Областной конкурс детского творчества «Радуга»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7959"/>
          <a:stretch/>
        </p:blipFill>
        <p:spPr>
          <a:xfrm>
            <a:off x="2847668" y="1671642"/>
            <a:ext cx="6496663" cy="4429201"/>
          </a:xfrm>
        </p:spPr>
      </p:pic>
    </p:spTree>
    <p:extLst>
      <p:ext uri="{BB962C8B-B14F-4D97-AF65-F5344CB8AC3E}">
        <p14:creationId xmlns:p14="http://schemas.microsoft.com/office/powerpoint/2010/main" val="10149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76982"/>
            <a:ext cx="9601196" cy="6636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День открытых дверей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45" y="3013414"/>
            <a:ext cx="4845537" cy="336495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17" y="1283110"/>
            <a:ext cx="4740915" cy="31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812" y="176982"/>
            <a:ext cx="9185785" cy="78166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Международный </a:t>
            </a:r>
            <a:r>
              <a:rPr lang="ru-RU" sz="3600" b="1" dirty="0" smtClean="0"/>
              <a:t>детский кинотеатральный фестиваль «Золотая слива 2019» 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t="11881" r="14904" b="7395"/>
          <a:stretch/>
        </p:blipFill>
        <p:spPr>
          <a:xfrm>
            <a:off x="6725393" y="4026311"/>
            <a:ext cx="3964017" cy="25105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0550" b="8747"/>
          <a:stretch/>
        </p:blipFill>
        <p:spPr>
          <a:xfrm>
            <a:off x="7020233" y="1179872"/>
            <a:ext cx="4835995" cy="2625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23180" r="12138"/>
          <a:stretch/>
        </p:blipFill>
        <p:spPr>
          <a:xfrm>
            <a:off x="1460090" y="2079524"/>
            <a:ext cx="4750104" cy="33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76982"/>
            <a:ext cx="9601196" cy="6636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Танцевальная композиция «</a:t>
            </a:r>
            <a:r>
              <a:rPr lang="en-US" b="1" dirty="0" smtClean="0"/>
              <a:t>We dance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298291"/>
            <a:ext cx="4023489" cy="31242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8" r="8324"/>
          <a:stretch/>
        </p:blipFill>
        <p:spPr>
          <a:xfrm>
            <a:off x="8807811" y="1519084"/>
            <a:ext cx="3179823" cy="4350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9" r="3763"/>
          <a:stretch/>
        </p:blipFill>
        <p:spPr>
          <a:xfrm>
            <a:off x="5442539" y="1519084"/>
            <a:ext cx="3163787" cy="435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76982"/>
            <a:ext cx="9601196" cy="899650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Дипломный проект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53" y="1651819"/>
            <a:ext cx="5814556" cy="4360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40" y="1425988"/>
            <a:ext cx="3440061" cy="45867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9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33</TotalTime>
  <Words>40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Corbel</vt:lpstr>
      <vt:lpstr>Параллакс</vt:lpstr>
      <vt:lpstr>Участие в массовой работе</vt:lpstr>
      <vt:lpstr>День знаний</vt:lpstr>
      <vt:lpstr>Новогодняя ёлка для студентов колледжа</vt:lpstr>
      <vt:lpstr>Рабочий процесс</vt:lpstr>
      <vt:lpstr>Областной конкурс детского творчества «Радуга»</vt:lpstr>
      <vt:lpstr>День открытых дверей</vt:lpstr>
      <vt:lpstr>Международный детский кинотеатральный фестиваль «Золотая слива 2019» </vt:lpstr>
      <vt:lpstr>Танцевальная композиция «We dance»</vt:lpstr>
      <vt:lpstr>Дипломный проект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массовой работе</dc:title>
  <dc:creator>Пользователь</dc:creator>
  <cp:lastModifiedBy>Пользователь</cp:lastModifiedBy>
  <cp:revision>4</cp:revision>
  <dcterms:created xsi:type="dcterms:W3CDTF">2019-06-24T19:37:37Z</dcterms:created>
  <dcterms:modified xsi:type="dcterms:W3CDTF">2019-06-24T20:30:07Z</dcterms:modified>
</cp:coreProperties>
</file>