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7" r:id="rId6"/>
    <p:sldId id="261" r:id="rId7"/>
    <p:sldId id="268" r:id="rId8"/>
    <p:sldId id="262" r:id="rId9"/>
    <p:sldId id="263" r:id="rId10"/>
    <p:sldId id="265" r:id="rId11"/>
    <p:sldId id="260" r:id="rId12"/>
    <p:sldId id="264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CB8AF-2E85-46EC-B587-C6B433F105C0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0BF1365-8D04-4FE5-8CDB-6A19D52074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CB8AF-2E85-46EC-B587-C6B433F105C0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1365-8D04-4FE5-8CDB-6A19D52074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CB8AF-2E85-46EC-B587-C6B433F105C0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1365-8D04-4FE5-8CDB-6A19D52074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CB8AF-2E85-46EC-B587-C6B433F105C0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0BF1365-8D04-4FE5-8CDB-6A19D52074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CB8AF-2E85-46EC-B587-C6B433F105C0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1365-8D04-4FE5-8CDB-6A19D520745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CB8AF-2E85-46EC-B587-C6B433F105C0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1365-8D04-4FE5-8CDB-6A19D52074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CB8AF-2E85-46EC-B587-C6B433F105C0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0BF1365-8D04-4FE5-8CDB-6A19D520745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CB8AF-2E85-46EC-B587-C6B433F105C0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1365-8D04-4FE5-8CDB-6A19D52074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CB8AF-2E85-46EC-B587-C6B433F105C0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1365-8D04-4FE5-8CDB-6A19D52074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CB8AF-2E85-46EC-B587-C6B433F105C0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1365-8D04-4FE5-8CDB-6A19D52074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CB8AF-2E85-46EC-B587-C6B433F105C0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1365-8D04-4FE5-8CDB-6A19D520745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18CB8AF-2E85-46EC-B587-C6B433F105C0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0BF1365-8D04-4FE5-8CDB-6A19D520745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348880"/>
            <a:ext cx="8458200" cy="1584176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Отчет Уховой И.В.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5157192"/>
            <a:ext cx="6552728" cy="576064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fontScale="25000" lnSpcReduction="20000"/>
          </a:bodyPr>
          <a:lstStyle/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2017-2018 год</a:t>
            </a:r>
            <a:endParaRPr lang="ru-RU" sz="1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Тематический детский стол «Гавайская вечеринка»</a:t>
            </a:r>
            <a:endParaRPr lang="ru-RU" dirty="0"/>
          </a:p>
        </p:txBody>
      </p:sp>
      <p:pic>
        <p:nvPicPr>
          <p:cNvPr id="10242" name="Picture 2" descr="C:\Users\ANNA\Desktop\мама фото\DCIM\Camera\20180329_0905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86361" y="1554163"/>
            <a:ext cx="7523677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8712968" cy="571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568952" cy="5618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29.11.2017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год г. </a:t>
            </a:r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>Иваново.</a:t>
            </a:r>
            <a:endParaRPr lang="ru-RU" sz="49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NNA\Desktop\мама фото\DCIM\Camera\20171129_1409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86361" y="1554163"/>
            <a:ext cx="7523677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Участник конкурса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Мазехин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Никита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NNA\Desktop\мама фото\DCIM\Camera\20171129_1215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86361" y="1554163"/>
            <a:ext cx="7523677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ематический стол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«Волжская жемчужина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NNA\Desktop\мама фото\DCIM\Camera\20171129_1021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86361" y="1554163"/>
            <a:ext cx="7523677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ru-RU" sz="2400" dirty="0" smtClean="0"/>
              <a:t>региональный практико-ориентированный семинар для зам.директоров и учителей технологии</a:t>
            </a:r>
            <a:endParaRPr lang="ru-RU" sz="2400" dirty="0"/>
          </a:p>
        </p:txBody>
      </p:sp>
      <p:pic>
        <p:nvPicPr>
          <p:cNvPr id="1026" name="Picture 2" descr="C:\Users\ANNA\Desktop\2017.11.21 Семинар профпробы\семинар 21.11 (69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124368"/>
            <a:ext cx="4104456" cy="2733632"/>
          </a:xfrm>
          <a:prstGeom prst="rect">
            <a:avLst/>
          </a:prstGeom>
          <a:noFill/>
        </p:spPr>
      </p:pic>
      <p:pic>
        <p:nvPicPr>
          <p:cNvPr id="1027" name="Picture 3" descr="C:\Users\ANNA\Desktop\2017.11.21 Семинар профпробы\семинар 21.11 (7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4944" y="2060848"/>
            <a:ext cx="4649056" cy="3096344"/>
          </a:xfrm>
          <a:prstGeom prst="rect">
            <a:avLst/>
          </a:prstGeom>
          <a:noFill/>
        </p:spPr>
      </p:pic>
      <p:pic>
        <p:nvPicPr>
          <p:cNvPr id="1029" name="Picture 5" descr="C:\Users\ANNA\Desktop\2017.11.21 Семинар профпробы\семинар 21.11 (1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340768"/>
            <a:ext cx="3892234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686800" cy="1152128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Проведение «Профессиональных проб»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для  школьников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школ Ленинского р-на  г. Ярославля </a:t>
            </a:r>
            <a:endParaRPr lang="ru-RU" sz="27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ANNA\Desktop\2018.01.26 лиц 86\IMG_08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340768"/>
            <a:ext cx="3859179" cy="2520280"/>
          </a:xfrm>
          <a:prstGeom prst="rect">
            <a:avLst/>
          </a:prstGeom>
          <a:noFill/>
        </p:spPr>
      </p:pic>
      <p:pic>
        <p:nvPicPr>
          <p:cNvPr id="2052" name="Picture 4" descr="C:\Users\ANNA\Desktop\2018.01.26 лиц 86\IMG_085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4517231" cy="3011487"/>
          </a:xfrm>
          <a:prstGeom prst="rect">
            <a:avLst/>
          </a:prstGeom>
          <a:noFill/>
        </p:spPr>
      </p:pic>
      <p:pic>
        <p:nvPicPr>
          <p:cNvPr id="2053" name="Picture 5" descr="C:\Users\ANNA\Desktop\2018.01.26 лиц 86\IMG_08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933056"/>
            <a:ext cx="4139952" cy="27809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ANNA\Desktop\2018.01.26 лиц 86\IMG_08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5918943" cy="3945962"/>
          </a:xfrm>
          <a:prstGeom prst="rect">
            <a:avLst/>
          </a:prstGeom>
          <a:noFill/>
        </p:spPr>
      </p:pic>
      <p:pic>
        <p:nvPicPr>
          <p:cNvPr id="6" name="Picture 2" descr="C:\Users\ANNA\Desktop\2018.01.26 лиц 86\IMG_23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573016"/>
            <a:ext cx="4622799" cy="30818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Участие в проекте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Мы свой ДОМ построим сами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!»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53728" y="1554163"/>
            <a:ext cx="678894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Участники проекта 30 семей из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Мокеевской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школы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Ярославской области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53728" y="1554163"/>
            <a:ext cx="678894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263</TotalTime>
  <Words>51</Words>
  <Application>Microsoft Office PowerPoint</Application>
  <PresentationFormat>Экран (4:3)</PresentationFormat>
  <Paragraphs>11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Трек</vt:lpstr>
      <vt:lpstr>Отчет Уховой И.В.</vt:lpstr>
      <vt:lpstr>29.11.2017 год г. Иваново.</vt:lpstr>
      <vt:lpstr>Участник конкурса Мазехин Никита</vt:lpstr>
      <vt:lpstr>Тематический стол  «Волжская жемчужина»</vt:lpstr>
      <vt:lpstr>региональный практико-ориентированный семинар для зам.директоров и учителей технологии</vt:lpstr>
      <vt:lpstr>Проведение «Профессиональных проб»  для  школьников школ Ленинского р-на  г. Ярославля </vt:lpstr>
      <vt:lpstr>Слайд 7</vt:lpstr>
      <vt:lpstr>Участие в проекте  «Мы свой ДОМ построим сами!»</vt:lpstr>
      <vt:lpstr>Участники проекта 30 семей из Мокеевской школы Ярославской области</vt:lpstr>
      <vt:lpstr>Тематический детский стол «Гавайская вечеринка»</vt:lpstr>
      <vt:lpstr>Слайд 11</vt:lpstr>
      <vt:lpstr>Слайд 12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Уховой И.В.</dc:title>
  <dc:creator>ANNA</dc:creator>
  <cp:lastModifiedBy>ANNA</cp:lastModifiedBy>
  <cp:revision>3</cp:revision>
  <dcterms:created xsi:type="dcterms:W3CDTF">2018-04-21T21:10:27Z</dcterms:created>
  <dcterms:modified xsi:type="dcterms:W3CDTF">2018-05-22T21:54:32Z</dcterms:modified>
</cp:coreProperties>
</file>