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4" r:id="rId5"/>
    <p:sldId id="265" r:id="rId6"/>
    <p:sldId id="258" r:id="rId7"/>
    <p:sldId id="260" r:id="rId8"/>
    <p:sldId id="261" r:id="rId9"/>
    <p:sldId id="262" r:id="rId10"/>
    <p:sldId id="26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161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C39E554E-7999-4865-9FE9-13DE698CD8DF}" type="datetimeFigureOut">
              <a:rPr lang="ru-RU" smtClean="0"/>
              <a:t>27.05.2019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3D5DD7A-EFC1-4E0F-AC1D-D747167BAEA6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88640"/>
            <a:ext cx="7772400" cy="122413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Государственное профессиональное образовательное учреждение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Ярославской области</a:t>
            </a:r>
            <a:b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Рыбинский полиграфический колледж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5576" y="2420888"/>
            <a:ext cx="6832848" cy="1473200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Объединение: «Мой выбор»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Дополнительная образовательная программа: «Музейная деятельность»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Преподаватель: Новикова Ксения Андреевна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07904" y="5301208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2019 год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583092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Олимпиада профессионального мастерства студентов профессиональных образовательных организаций Ярославской области по специальности СПО 43.02.10 «Туризм» (Ярославский торгово-экономический колледж)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5" t="2605" r="25391" b="9375"/>
          <a:stretch/>
        </p:blipFill>
        <p:spPr bwMode="auto">
          <a:xfrm>
            <a:off x="467544" y="1844824"/>
            <a:ext cx="3447896" cy="46062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t="3125" r="6642" b="8688"/>
          <a:stretch/>
        </p:blipFill>
        <p:spPr bwMode="auto">
          <a:xfrm>
            <a:off x="4165798" y="2348880"/>
            <a:ext cx="4738897" cy="35981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047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научно-практическая конференция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 подход в образовательном процессе»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772816"/>
            <a:ext cx="5410944" cy="1176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Федосеева Вера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Выступление с темой «Хранитель детства: история кукольного театра». </a:t>
            </a:r>
            <a:endParaRPr lang="ru-RU" i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53150"/>
          <a:stretch/>
        </p:blipFill>
        <p:spPr>
          <a:xfrm rot="16200000">
            <a:off x="4893705" y="2675247"/>
            <a:ext cx="4729806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3314" t="12743" r="23583" b="15878"/>
          <a:stretch/>
        </p:blipFill>
        <p:spPr>
          <a:xfrm>
            <a:off x="324887" y="3339591"/>
            <a:ext cx="2952329" cy="223224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030" t="12770" r="35130" b="16881"/>
          <a:stretch/>
        </p:blipFill>
        <p:spPr>
          <a:xfrm>
            <a:off x="3432946" y="3374132"/>
            <a:ext cx="2063443" cy="27363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0166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53150"/>
          <a:stretch/>
        </p:blipFill>
        <p:spPr>
          <a:xfrm rot="16200000">
            <a:off x="4605673" y="2603238"/>
            <a:ext cx="4729806" cy="32129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457200" y="1844823"/>
            <a:ext cx="4572000" cy="149476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Святова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Александра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Выступление с темой «Проект </a:t>
            </a:r>
            <a:r>
              <a:rPr lang="ru-RU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-игры для ГПОУ ЯО Рыбинский полиграфический колледж». </a:t>
            </a:r>
          </a:p>
        </p:txBody>
      </p:sp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научно-практическая конференция 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 подход в образовательном процессе»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34816" t="12630" r="34799" b="16471"/>
          <a:stretch/>
        </p:blipFill>
        <p:spPr>
          <a:xfrm>
            <a:off x="2681334" y="3284983"/>
            <a:ext cx="2386870" cy="31327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5359" t="12785" r="35275" b="16027"/>
          <a:stretch/>
        </p:blipFill>
        <p:spPr>
          <a:xfrm>
            <a:off x="179695" y="3339591"/>
            <a:ext cx="2232247" cy="3043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9322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Педагогический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дебют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2019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5" t="2100" r="1354" b="-1"/>
          <a:stretch/>
        </p:blipFill>
        <p:spPr>
          <a:xfrm rot="16200000">
            <a:off x="2231740" y="684077"/>
            <a:ext cx="4680520" cy="6713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180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Всероссийского педагогического конкурса «МОЯ ГОРДОСТЬ-МОЯ ПРОФЕССИЯ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2279"/>
          <a:stretch/>
        </p:blipFill>
        <p:spPr>
          <a:xfrm>
            <a:off x="2843808" y="1694451"/>
            <a:ext cx="3692233" cy="51468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38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Всероссийский дистанционный заочный конкурс «</a:t>
            </a:r>
            <a:r>
              <a:rPr 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Векториада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2018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844824"/>
            <a:ext cx="3456384" cy="48871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1657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79512" y="548680"/>
            <a:ext cx="9791186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endParaRPr lang="ru-RU" alt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чемпионат Молодые профессионалы </a:t>
            </a:r>
            <a:r>
              <a:rPr lang="en-US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en-US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Russia</a:t>
            </a:r>
            <a:r>
              <a:rPr lang="ru-RU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 Ярославской </a:t>
            </a:r>
            <a:r>
              <a:rPr lang="ru-RU" altLang="ru-RU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област</a:t>
            </a:r>
            <a:r>
              <a:rPr lang="en-US" alt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endParaRPr lang="ru-RU" alt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3066" t="8165" r="32030" b="3657"/>
          <a:stretch/>
        </p:blipFill>
        <p:spPr>
          <a:xfrm>
            <a:off x="2771800" y="1700808"/>
            <a:ext cx="3528392" cy="50140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97745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10245870" y="692696"/>
            <a:ext cx="29644205" cy="8309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Учебно-методический семинар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Современные образовательные технологии и методы обучения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контексте реализации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требований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профессиональных стандартов,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ФГОС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СПО ТОП-50 и стандартов </a:t>
            </a:r>
            <a:r>
              <a:rPr lang="en-US" alt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WorldSkills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" t="52100"/>
          <a:stretch/>
        </p:blipFill>
        <p:spPr>
          <a:xfrm rot="10800000">
            <a:off x="1623904" y="2420888"/>
            <a:ext cx="5904656" cy="4039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9055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2985581" y="641527"/>
            <a:ext cx="15115164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областная научно-практическая конференция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Среднее профессиональное образование: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актуальные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проблемы и современные технологии»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3" t="3003" r="1079"/>
          <a:stretch/>
        </p:blipFill>
        <p:spPr>
          <a:xfrm>
            <a:off x="2699792" y="1674719"/>
            <a:ext cx="3600400" cy="51701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6914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2342318" y="503027"/>
            <a:ext cx="4459362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endParaRPr lang="ru-RU" altLang="ru-RU"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Благодарность</a:t>
            </a:r>
          </a:p>
          <a:p>
            <a:r>
              <a:rPr lang="ru-RU" altLang="ru-RU" sz="18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помощь в проведении «Дня здоровья»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628800"/>
            <a:ext cx="3403359" cy="4913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17409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II </a:t>
            </a:r>
            <a:r>
              <a:rPr lang="ru-RU" sz="3600" dirty="0">
                <a:solidFill>
                  <a:schemeClr val="tx1"/>
                </a:solidFill>
              </a:rPr>
              <a:t>Международный конкурс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</a:t>
            </a:r>
            <a:r>
              <a:rPr lang="ru-RU" sz="3600" dirty="0">
                <a:solidFill>
                  <a:schemeClr val="tx1"/>
                </a:solidFill>
              </a:rPr>
              <a:t>Искусство печати»</a:t>
            </a:r>
          </a:p>
        </p:txBody>
      </p:sp>
      <p:pic>
        <p:nvPicPr>
          <p:cNvPr id="1026" name="Picture 2" descr="\\Server2\Docs\Новикова К А\ДОП\Отчет в пед\Бывальце_благодарность_Искусство Печат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" t="3992"/>
          <a:stretch/>
        </p:blipFill>
        <p:spPr bwMode="auto">
          <a:xfrm>
            <a:off x="1259632" y="1681800"/>
            <a:ext cx="2808312" cy="49710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\\Server2\Docs\Новикова К А\ДОП\Отчет в пед\Кочнева_благодарность_Искусство Печати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4514"/>
          <a:stretch/>
        </p:blipFill>
        <p:spPr bwMode="auto">
          <a:xfrm>
            <a:off x="4572000" y="1681800"/>
            <a:ext cx="2880320" cy="50371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17475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789980" y="503028"/>
            <a:ext cx="10723961" cy="9233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Новикова Ксения Андреевна</a:t>
            </a:r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alt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Благодарственное</a:t>
            </a:r>
            <a:r>
              <a:rPr lang="en-US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1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письмо</a:t>
            </a:r>
            <a:endParaRPr lang="ru-RU" alt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создание благоприятных условий для </a:t>
            </a:r>
            <a: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реализации 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исследовательской деятельности обучающихся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1" t="2958"/>
          <a:stretch/>
        </p:blipFill>
        <p:spPr>
          <a:xfrm>
            <a:off x="2771800" y="1628800"/>
            <a:ext cx="3600400" cy="49999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84774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-3889033" y="780026"/>
            <a:ext cx="16922068" cy="3693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Публикация: </a:t>
            </a:r>
            <a:b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А Новикова Особенности формирования и развития понятия «рефлексия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Текст] –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Рыбинск</a:t>
            </a: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ГПОУ ЯО РПК Методический вестник – № 4 – 2019 – 43 с. 6-13.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3881" t="18507" r="25293" b="16176"/>
          <a:stretch/>
        </p:blipFill>
        <p:spPr>
          <a:xfrm>
            <a:off x="3491880" y="1791181"/>
            <a:ext cx="5256584" cy="37999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615" t="13178" r="36823" b="18735"/>
          <a:stretch/>
        </p:blipFill>
        <p:spPr>
          <a:xfrm>
            <a:off x="611560" y="1785837"/>
            <a:ext cx="2596934" cy="37444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18788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252728"/>
          </a:xfrm>
        </p:spPr>
        <p:txBody>
          <a:bodyPr/>
          <a:lstStyle/>
          <a:p>
            <a:r>
              <a:rPr lang="ru-RU" b="1" dirty="0" smtClean="0">
                <a:solidFill>
                  <a:schemeClr val="tx1"/>
                </a:solidFill>
              </a:rPr>
              <a:t>Спасибо за внимание</a:t>
            </a:r>
            <a:endParaRPr lang="ru-RU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2524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II </a:t>
            </a:r>
            <a:r>
              <a:rPr lang="ru-RU" sz="3600" dirty="0">
                <a:solidFill>
                  <a:schemeClr val="tx1"/>
                </a:solidFill>
              </a:rPr>
              <a:t>Международный конкурс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</a:t>
            </a:r>
            <a:r>
              <a:rPr lang="ru-RU" sz="3600" dirty="0">
                <a:solidFill>
                  <a:schemeClr val="tx1"/>
                </a:solidFill>
              </a:rPr>
              <a:t>Искусство печати»</a:t>
            </a:r>
          </a:p>
        </p:txBody>
      </p:sp>
      <p:pic>
        <p:nvPicPr>
          <p:cNvPr id="2050" name="Picture 2" descr="\\Server2\Docs\Новикова К А\ДОП\Отчет в пед\Федосеева_благодарность_Искусство Печати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5104"/>
          <a:stretch/>
        </p:blipFill>
        <p:spPr bwMode="auto">
          <a:xfrm>
            <a:off x="251053" y="1844824"/>
            <a:ext cx="2664763" cy="4622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\\Server2\Docs\Новикова К А\ДОП\Отчет в пед\Яковлева_благодарность_Искусство Печати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" t="4813"/>
          <a:stretch/>
        </p:blipFill>
        <p:spPr bwMode="auto">
          <a:xfrm>
            <a:off x="3131840" y="1772816"/>
            <a:ext cx="2847950" cy="46943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\\Server2\Docs\Новикова К А\ДОП\Отчет в пед\Новикова К.А_благодарность_Искусство Печати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7" t="3298"/>
          <a:stretch/>
        </p:blipFill>
        <p:spPr bwMode="auto">
          <a:xfrm>
            <a:off x="6175226" y="1776955"/>
            <a:ext cx="2699320" cy="46223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165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II </a:t>
            </a:r>
            <a:r>
              <a:rPr lang="ru-RU" sz="3600" dirty="0">
                <a:solidFill>
                  <a:schemeClr val="tx1"/>
                </a:solidFill>
              </a:rPr>
              <a:t>Международный конкурс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</a:t>
            </a:r>
            <a:r>
              <a:rPr lang="ru-RU" sz="3600" dirty="0">
                <a:solidFill>
                  <a:schemeClr val="tx1"/>
                </a:solidFill>
              </a:rPr>
              <a:t>Искусство печати»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" t="3646" r="6250" b="9635"/>
          <a:stretch/>
        </p:blipFill>
        <p:spPr bwMode="auto">
          <a:xfrm>
            <a:off x="272107" y="2142212"/>
            <a:ext cx="4344553" cy="3222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3" t="3125" r="6445" b="9635"/>
          <a:stretch/>
        </p:blipFill>
        <p:spPr bwMode="auto">
          <a:xfrm>
            <a:off x="4762229" y="2173467"/>
            <a:ext cx="4284315" cy="3190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5520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" t="3126" r="6641" b="9114"/>
          <a:stretch/>
        </p:blipFill>
        <p:spPr bwMode="auto">
          <a:xfrm>
            <a:off x="179512" y="2132857"/>
            <a:ext cx="4564068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92" t="3125" r="17188" b="9896"/>
          <a:stretch/>
        </p:blipFill>
        <p:spPr bwMode="auto">
          <a:xfrm>
            <a:off x="4932040" y="1901739"/>
            <a:ext cx="4022242" cy="3986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Заголовок 2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II </a:t>
            </a:r>
            <a:r>
              <a:rPr lang="ru-RU" sz="3600" dirty="0">
                <a:solidFill>
                  <a:schemeClr val="tx1"/>
                </a:solidFill>
              </a:rPr>
              <a:t>Международный конкурс </a:t>
            </a:r>
            <a:r>
              <a:rPr lang="ru-RU" sz="3600" dirty="0" smtClean="0">
                <a:solidFill>
                  <a:schemeClr val="tx1"/>
                </a:solidFill>
              </a:rPr>
              <a:t/>
            </a:r>
            <a:br>
              <a:rPr lang="ru-RU" sz="3600" dirty="0" smtClean="0">
                <a:solidFill>
                  <a:schemeClr val="tx1"/>
                </a:solidFill>
              </a:rPr>
            </a:br>
            <a:r>
              <a:rPr lang="ru-RU" sz="3600" dirty="0" smtClean="0">
                <a:solidFill>
                  <a:schemeClr val="tx1"/>
                </a:solidFill>
              </a:rPr>
              <a:t>«</a:t>
            </a:r>
            <a:r>
              <a:rPr lang="ru-RU" sz="3600" dirty="0">
                <a:solidFill>
                  <a:schemeClr val="tx1"/>
                </a:solidFill>
              </a:rPr>
              <a:t>Искусство печати»</a:t>
            </a:r>
          </a:p>
        </p:txBody>
      </p:sp>
    </p:spTree>
    <p:extLst>
      <p:ext uri="{BB962C8B-B14F-4D97-AF65-F5344CB8AC3E}">
        <p14:creationId xmlns:p14="http://schemas.microsoft.com/office/powerpoint/2010/main" val="2104179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IX </a:t>
            </a:r>
            <a:r>
              <a:rPr lang="ru-RU" sz="3600" dirty="0">
                <a:solidFill>
                  <a:schemeClr val="tx1"/>
                </a:solidFill>
              </a:rPr>
              <a:t>Фестиваль музеев образовательных организаций Ярославской области</a:t>
            </a:r>
          </a:p>
        </p:txBody>
      </p:sp>
      <p:pic>
        <p:nvPicPr>
          <p:cNvPr id="3074" name="Picture 2" descr="\\Server2\Docs\Новикова К А\ДОП\Отчет в пед\Абдуллаева_Фестиваль музеев образовательных организаци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94324" y="1855579"/>
            <a:ext cx="3146841" cy="432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Server2\Docs\Новикова К А\ДОП\Отчет в пед\Федосеева_Фестиваль музеев образовательных организаций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230828" y="1855579"/>
            <a:ext cx="3146841" cy="4320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416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tx1"/>
                </a:solidFill>
              </a:rPr>
              <a:t>IX </a:t>
            </a:r>
            <a:r>
              <a:rPr lang="ru-RU" sz="3600" dirty="0">
                <a:solidFill>
                  <a:schemeClr val="tx1"/>
                </a:solidFill>
              </a:rPr>
              <a:t>Фестиваль музеев образовательных организаций Ярославской области</a:t>
            </a:r>
          </a:p>
        </p:txBody>
      </p:sp>
      <p:pic>
        <p:nvPicPr>
          <p:cNvPr id="3" name="Picture 3" descr="\\Server2\Docs\Новикова К А\ДОП\Отчет в пед\Кочнева_Фестиваль музеев образовательных организаций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940231" y="1678847"/>
            <a:ext cx="3206936" cy="4402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2083" r="6250" b="9896"/>
          <a:stretch/>
        </p:blipFill>
        <p:spPr bwMode="auto">
          <a:xfrm>
            <a:off x="5458672" y="1573681"/>
            <a:ext cx="3217783" cy="241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" t="3126" r="5859" b="8854"/>
          <a:stretch/>
        </p:blipFill>
        <p:spPr bwMode="auto">
          <a:xfrm>
            <a:off x="5458673" y="4120304"/>
            <a:ext cx="3217783" cy="2427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sz="3600" dirty="0" err="1" smtClean="0">
                <a:solidFill>
                  <a:schemeClr val="tx1"/>
                </a:solidFill>
              </a:rPr>
              <a:t>Профориентационная</a:t>
            </a:r>
            <a:r>
              <a:rPr lang="ru-RU" sz="3600" dirty="0" smtClean="0">
                <a:solidFill>
                  <a:schemeClr val="tx1"/>
                </a:solidFill>
              </a:rPr>
              <a:t> работа</a:t>
            </a:r>
            <a:endParaRPr lang="ru-RU" sz="3600" dirty="0">
              <a:solidFill>
                <a:schemeClr val="tx1"/>
              </a:solidFill>
            </a:endParaRPr>
          </a:p>
        </p:txBody>
      </p:sp>
      <p:pic>
        <p:nvPicPr>
          <p:cNvPr id="5122" name="Picture 2" descr="\\Server2\Docs\Новикова К А\ДОП\Отчет в пед\Кочнева_Благодарность_Профориентационная работа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3" t="5003"/>
          <a:stretch/>
        </p:blipFill>
        <p:spPr bwMode="auto">
          <a:xfrm rot="16200000">
            <a:off x="770053" y="1582924"/>
            <a:ext cx="3108694" cy="4433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\\Server2\Docs\Новикова К А\ДОП\Отчет в пед\Абдуллаева_Благодарность_Профориентационная работа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" t="4682"/>
          <a:stretch/>
        </p:blipFill>
        <p:spPr bwMode="auto">
          <a:xfrm rot="16200000">
            <a:off x="5302476" y="1567188"/>
            <a:ext cx="3129287" cy="44827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90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Олимпиада профессионального мастерства студентов профессиональных образовательных организаций Ярославской области по специальности СПО 43.02.10 «Туризм» (Ярославский торгово-экономический колледж)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4" t="16146" r="28515" b="9635"/>
          <a:stretch/>
        </p:blipFill>
        <p:spPr bwMode="auto">
          <a:xfrm>
            <a:off x="5508104" y="1988840"/>
            <a:ext cx="3338248" cy="4552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1" t="18750" r="3125" b="4949"/>
          <a:stretch/>
        </p:blipFill>
        <p:spPr bwMode="auto">
          <a:xfrm>
            <a:off x="251520" y="2492896"/>
            <a:ext cx="5096102" cy="3456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656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78</TotalTime>
  <Words>182</Words>
  <Application>Microsoft Office PowerPoint</Application>
  <PresentationFormat>Экран (4:3)</PresentationFormat>
  <Paragraphs>37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Candara</vt:lpstr>
      <vt:lpstr>Symbol</vt:lpstr>
      <vt:lpstr>Times New Roman</vt:lpstr>
      <vt:lpstr>Волна</vt:lpstr>
      <vt:lpstr>Государственное профессиональное образовательное учреждение  Ярославской области Рыбинский полиграфический колледж</vt:lpstr>
      <vt:lpstr>II Международный конкурс  «Искусство печати»</vt:lpstr>
      <vt:lpstr>II Международный конкурс  «Искусство печати»</vt:lpstr>
      <vt:lpstr>II Международный конкурс  «Искусство печати»</vt:lpstr>
      <vt:lpstr>II Международный конкурс  «Искусство печати»</vt:lpstr>
      <vt:lpstr>IX Фестиваль музеев образовательных организаций Ярославской области</vt:lpstr>
      <vt:lpstr>IX Фестиваль музеев образовательных организаций Ярославской области</vt:lpstr>
      <vt:lpstr>Профориентационная работа</vt:lpstr>
      <vt:lpstr>Олимпиада профессионального мастерства студентов профессиональных образовательных организаций Ярославской области по специальности СПО 43.02.10 «Туризм» (Ярославский торгово-экономический колледж)</vt:lpstr>
      <vt:lpstr>Олимпиада профессионального мастерства студентов профессиональных образовательных организаций Ярославской области по специальности СПО 43.02.10 «Туризм» (Ярославский торгово-экономический колледж)</vt:lpstr>
      <vt:lpstr>XI научно-практическая конференция  «Практико-ориентированный подход в образовательном процессе»</vt:lpstr>
      <vt:lpstr>XI научно-практическая конференция  «Практико-ориентированный подход в образовательном процессе»</vt:lpstr>
      <vt:lpstr>Новикова Ксения Андреевна «Педагогический дебют – 2019»</vt:lpstr>
      <vt:lpstr>Новикова Ксения Андреевна III Всероссийского педагогического конкурса «МОЯ ГОРДОСТЬ-МОЯ ПРОФЕССИЯ!»</vt:lpstr>
      <vt:lpstr> Новикова Ксения Андреевна Всероссийский дистанционный заочный конкурс «Векториада – 2018»</vt:lpstr>
      <vt:lpstr>Новикова Ксения Андреевна V Региональный чемпионат Молодые профессионалы  (Worldskills Russia) Ярославской областb</vt:lpstr>
      <vt:lpstr>Новикова Ксения Андреевна Учебно-методический семинар  «Современные образовательные технологии и методы обучения  в контексте реализации  требований профессиональных стандартов,  ФГОС СПО ТОП-50 и стандартов WorldSkills»</vt:lpstr>
      <vt:lpstr>Новикова Ксения Андреевна X областная научно-практическая конференция  «Среднее профессиональное образование:  актуальные проблемы и современные технологии»</vt:lpstr>
      <vt:lpstr>Новикова Ксения Андреевна Благодарность За помощь в проведении «Дня здоровья»</vt:lpstr>
      <vt:lpstr>Новикова Ксения Андреевна Благодарственное письмо За создание благоприятных условий для  реализации исследовательской деятельности обучающихся </vt:lpstr>
      <vt:lpstr>Публикация:  К. А Новикова Особенности формирования и развития понятия «рефлексия  [Текст] – Рыбинск: ГПОУ ЯО РПК Методический вестник – № 4 – 2019 – 43 с. 6-13.</vt:lpstr>
      <vt:lpstr>Спасибо за внимание</vt:lpstr>
    </vt:vector>
  </TitlesOfParts>
  <Company>Колледж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профессиональное образовательное учреждение  Ярославской области Рыбинский полиграфический колледж</dc:title>
  <dc:creator>Новикова Ксения Андреевна</dc:creator>
  <cp:lastModifiedBy>Новикова Ксения Андреевна</cp:lastModifiedBy>
  <cp:revision>26</cp:revision>
  <dcterms:created xsi:type="dcterms:W3CDTF">2019-05-27T09:16:30Z</dcterms:created>
  <dcterms:modified xsi:type="dcterms:W3CDTF">2019-05-27T11:01:28Z</dcterms:modified>
</cp:coreProperties>
</file>