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1D93-1EEB-4D01-BC77-47FC72DE9ABC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F689-97F7-4678-BE20-0A666E504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93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1D93-1EEB-4D01-BC77-47FC72DE9ABC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F689-97F7-4678-BE20-0A666E504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1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1D93-1EEB-4D01-BC77-47FC72DE9ABC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F689-97F7-4678-BE20-0A666E504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93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1D93-1EEB-4D01-BC77-47FC72DE9ABC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F689-97F7-4678-BE20-0A666E504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28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1D93-1EEB-4D01-BC77-47FC72DE9ABC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F689-97F7-4678-BE20-0A666E504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9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1D93-1EEB-4D01-BC77-47FC72DE9ABC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F689-97F7-4678-BE20-0A666E504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96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1D93-1EEB-4D01-BC77-47FC72DE9ABC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F689-97F7-4678-BE20-0A666E504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36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1D93-1EEB-4D01-BC77-47FC72DE9ABC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F689-97F7-4678-BE20-0A666E504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3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1D93-1EEB-4D01-BC77-47FC72DE9ABC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F689-97F7-4678-BE20-0A666E504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5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1D93-1EEB-4D01-BC77-47FC72DE9ABC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F689-97F7-4678-BE20-0A666E504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4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1D93-1EEB-4D01-BC77-47FC72DE9ABC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F689-97F7-4678-BE20-0A666E504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20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71D93-1EEB-4D01-BC77-47FC72DE9ABC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BF689-97F7-4678-BE20-0A666E504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09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51263"/>
            <a:ext cx="9144000" cy="7837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Концертная программа «Наш учитель дорогой»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35035"/>
            <a:ext cx="9144000" cy="40227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35035"/>
            <a:ext cx="5753100" cy="4806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4" y="1235035"/>
            <a:ext cx="6208296" cy="480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6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90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Новый год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6" y="1151577"/>
            <a:ext cx="5688280" cy="50847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6" y="1151577"/>
            <a:ext cx="6123708" cy="50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1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365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Военно-спортивный праздник «А ну-ка, парни»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7" y="1258888"/>
            <a:ext cx="4085112" cy="49180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68" y="1258784"/>
            <a:ext cx="4083131" cy="4918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3685" y="1675320"/>
            <a:ext cx="4918178" cy="408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7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240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Конкурс «Мисс Весна 2019»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3" y="1057275"/>
            <a:ext cx="6044540" cy="51196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3" y="1057275"/>
            <a:ext cx="5142016" cy="51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3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Спортивная эстафета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72210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Субботник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6" y="1092200"/>
            <a:ext cx="5165766" cy="50847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936" y="1092200"/>
            <a:ext cx="5143500" cy="50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1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90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Встреча с ветераном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1283"/>
            <a:ext cx="6075947" cy="49256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146" y="1251283"/>
            <a:ext cx="4876801" cy="49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4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199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День Победы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337" y="1115050"/>
            <a:ext cx="2582778" cy="51339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15" y="1115049"/>
            <a:ext cx="4732421" cy="5133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6" y="1151082"/>
            <a:ext cx="4347221" cy="51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43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31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Концертная программа «Наш учитель дорогой»</vt:lpstr>
      <vt:lpstr>Новый год</vt:lpstr>
      <vt:lpstr>Военно-спортивный праздник «А ну-ка, парни»</vt:lpstr>
      <vt:lpstr>Конкурс «Мисс Весна 2019»</vt:lpstr>
      <vt:lpstr>Спортивная эстафета</vt:lpstr>
      <vt:lpstr>Субботник</vt:lpstr>
      <vt:lpstr>Встреча с ветераном</vt:lpstr>
      <vt:lpstr>День Победы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Концертная программа «Наш учитель дорогой»</dc:title>
  <dc:creator>Ольга Вячеславовна Морозова</dc:creator>
  <cp:lastModifiedBy>Ольга Вячеславовна Морозова</cp:lastModifiedBy>
  <cp:revision>6</cp:revision>
  <dcterms:created xsi:type="dcterms:W3CDTF">2019-05-23T12:06:53Z</dcterms:created>
  <dcterms:modified xsi:type="dcterms:W3CDTF">2019-05-24T06:13:41Z</dcterms:modified>
</cp:coreProperties>
</file>