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7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1" d="100"/>
          <a:sy n="101" d="100"/>
        </p:scale>
        <p:origin x="-26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Турнир, посвященный Дню защитника отечества</a:t>
            </a:r>
            <a:br>
              <a:rPr lang="ru-RU" b="1" dirty="0"/>
            </a:br>
            <a:r>
              <a:rPr lang="ru-RU" b="1" dirty="0"/>
              <a:t>(проходил во дворце спорта «</a:t>
            </a:r>
            <a:r>
              <a:rPr lang="ru-RU" b="1" dirty="0" err="1"/>
              <a:t>Переборец</a:t>
            </a:r>
            <a:r>
              <a:rPr lang="ru-RU" b="1" dirty="0"/>
              <a:t>» 23.02 2018)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181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Ольга\Desktop\фото соревнования\фото соревнования\iciknc7U2F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5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Ольга\Desktop\фото соревнования\фото соревнования\j3R6b008RF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" y="-1"/>
            <a:ext cx="9132524" cy="684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54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Ольга\Desktop\фото соревнования\фото соревнования\NmQYROeeun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Ольга\Desktop\фото соревнования\фото соревнования\b-pZATFXmJ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74107"/>
            <a:ext cx="4693599" cy="568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37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Ольга\Desktop\фото соревнования\фото соревнования\XN5AVSB0Zj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827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Ольга\Desktop\фото соревнования\фото соревнования\UjLMHFBWXP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3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фото соревнования\фото соревнования\BK4az66Fs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72000" cy="61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фото соревнования\фото соревнования\zNUcVMRcWp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520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3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фото соревнования\фото соревнования\BuBV3lHaYj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843"/>
            <a:ext cx="4644008" cy="580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866262"/>
            <a:ext cx="4497217" cy="599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80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Ольга\Desktop\фото соревнования\фото соревнования\feT2SCCCrW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961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71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Ольга\Desktop\фото соревнования\фото соревнования\l5YGjCKlTT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0" y="0"/>
            <a:ext cx="4393364" cy="64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Ольга\Desktop\фото соревнования\фото соревнования\yyo8_bX-gH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53886"/>
            <a:ext cx="4716016" cy="628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80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686800" cy="158417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товарищеская встреча команды ЯПК с командой школы № </a:t>
            </a:r>
            <a:r>
              <a:rPr lang="ru-RU" dirty="0" smtClean="0"/>
              <a:t>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97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льга\Desktop\фото соревнования\фото соревнования\_OXs_hwg-H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70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Ольга\Desktop\фото соревнования\фото соревнования\g3tFuDCoUx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429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</TotalTime>
  <Words>15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Турнир, посвященный Дню защитника отечества (проходил во дворце спорта «Переборец» 23.02 2018)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товарищеская встреча команды ЯПК с командой школы № 25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Турнир, посвященный Дню защитника отечества (проходил во дворце спорта «Переборец» 23.02 2018) </dc:title>
  <dc:creator>Валя</dc:creator>
  <cp:lastModifiedBy>Ольга</cp:lastModifiedBy>
  <cp:revision>2</cp:revision>
  <dcterms:created xsi:type="dcterms:W3CDTF">2018-05-25T08:37:39Z</dcterms:created>
  <dcterms:modified xsi:type="dcterms:W3CDTF">2018-05-25T10:37:18Z</dcterms:modified>
</cp:coreProperties>
</file>