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141AC-7BBA-4F05-ABB6-DB449CDC459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EE88-CFCF-44E7-8FBE-8650960B1F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141AC-7BBA-4F05-ABB6-DB449CDC459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EE88-CFCF-44E7-8FBE-8650960B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141AC-7BBA-4F05-ABB6-DB449CDC459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EE88-CFCF-44E7-8FBE-8650960B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141AC-7BBA-4F05-ABB6-DB449CDC459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EE88-CFCF-44E7-8FBE-8650960B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141AC-7BBA-4F05-ABB6-DB449CDC459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3FCEE88-CFCF-44E7-8FBE-8650960B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141AC-7BBA-4F05-ABB6-DB449CDC459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EE88-CFCF-44E7-8FBE-8650960B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141AC-7BBA-4F05-ABB6-DB449CDC459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EE88-CFCF-44E7-8FBE-8650960B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141AC-7BBA-4F05-ABB6-DB449CDC459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EE88-CFCF-44E7-8FBE-8650960B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141AC-7BBA-4F05-ABB6-DB449CDC459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EE88-CFCF-44E7-8FBE-8650960B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141AC-7BBA-4F05-ABB6-DB449CDC459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EE88-CFCF-44E7-8FBE-8650960B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141AC-7BBA-4F05-ABB6-DB449CDC459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EE88-CFCF-44E7-8FBE-8650960B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E141AC-7BBA-4F05-ABB6-DB449CDC459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FCEE88-CFCF-44E7-8FBE-8650960B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57334"/>
          </a:xfrm>
        </p:spPr>
        <p:txBody>
          <a:bodyPr>
            <a:noAutofit/>
          </a:bodyPr>
          <a:lstStyle/>
          <a:p>
            <a:r>
              <a:rPr lang="en-US" sz="4400" dirty="0" smtClean="0"/>
              <a:t>&lt;&lt;</a:t>
            </a:r>
            <a:r>
              <a:rPr lang="ru-RU" sz="4400" dirty="0" smtClean="0"/>
              <a:t>Случайный</a:t>
            </a:r>
            <a:r>
              <a:rPr lang="en-US" sz="4400" dirty="0" smtClean="0"/>
              <a:t>&gt;&gt; </a:t>
            </a:r>
            <a:r>
              <a:rPr lang="ru-RU" sz="4400" dirty="0" smtClean="0"/>
              <a:t>стиль (</a:t>
            </a:r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casual</a:t>
            </a:r>
            <a:r>
              <a:rPr lang="en-US" sz="4400" dirty="0" smtClean="0"/>
              <a:t>)</a:t>
            </a:r>
            <a:r>
              <a:rPr lang="ru-RU" sz="4400" dirty="0" smtClean="0"/>
              <a:t> </a:t>
            </a:r>
            <a:r>
              <a:rPr lang="ru-RU" sz="4400" dirty="0" err="1"/>
              <a:t>К</a:t>
            </a:r>
            <a:r>
              <a:rPr lang="ru-RU" sz="4400" dirty="0" err="1" smtClean="0"/>
              <a:t>эжуал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pic>
        <p:nvPicPr>
          <p:cNvPr id="4" name="Picture 2" descr="C:\Users\Анастасия\Desktop\стиль кэж\c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85388">
            <a:off x="780636" y="1768219"/>
            <a:ext cx="2072003" cy="488209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643050"/>
            <a:ext cx="1000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071942"/>
            <a:ext cx="107157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Анастасия\Desktop\стиль кэж\c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98067">
            <a:off x="6131307" y="1734778"/>
            <a:ext cx="2069653" cy="4917073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1643050"/>
            <a:ext cx="100013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571736" y="5214950"/>
            <a:ext cx="52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пре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астасия\Desktop\редактирование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5357826"/>
            <a:ext cx="721523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Ткани</a:t>
            </a:r>
            <a:r>
              <a:rPr lang="ru-RU" dirty="0" smtClean="0">
                <a:solidFill>
                  <a:schemeClr val="accent3"/>
                </a:solidFill>
              </a:rPr>
              <a:t>, </a:t>
            </a:r>
            <a:r>
              <a:rPr lang="ru-RU" sz="2400" dirty="0" smtClean="0">
                <a:solidFill>
                  <a:schemeClr val="accent3"/>
                </a:solidFill>
              </a:rPr>
              <a:t>применяемые</a:t>
            </a:r>
            <a:r>
              <a:rPr lang="ru-RU" dirty="0" smtClean="0">
                <a:solidFill>
                  <a:schemeClr val="accent3"/>
                </a:solidFill>
              </a:rPr>
              <a:t> в стиле </a:t>
            </a:r>
            <a:r>
              <a:rPr lang="ru-RU" dirty="0" err="1" smtClean="0">
                <a:solidFill>
                  <a:schemeClr val="accent3"/>
                </a:solidFill>
              </a:rPr>
              <a:t>casual</a:t>
            </a:r>
            <a:r>
              <a:rPr lang="ru-RU" dirty="0" smtClean="0">
                <a:solidFill>
                  <a:schemeClr val="accent3"/>
                </a:solidFill>
              </a:rPr>
              <a:t>, в основном натуральные хлопок, лен, шерсть. Вероятна также примесь синтетических тканей для оживления и из практических суждений (они долговечны). Складки, клавиши , ленты, веревочки делают особые акценты.</a:t>
            </a:r>
            <a:endParaRPr lang="ru-RU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71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Использование для                           </a:t>
            </a:r>
            <a:br>
              <a:rPr lang="ru-RU" dirty="0" smtClean="0"/>
            </a:br>
            <a:r>
              <a:rPr lang="ru-RU" dirty="0" smtClean="0"/>
              <a:t>             не пропорциональных фигур</a:t>
            </a:r>
            <a:endParaRPr lang="ru-RU" dirty="0"/>
          </a:p>
        </p:txBody>
      </p:sp>
      <p:pic>
        <p:nvPicPr>
          <p:cNvPr id="2050" name="Picture 2" descr="C:\Users\Анастасия\Desktop\стиль кэж\Типы фигуры. Груша — Отзывы о косметике — Косметиста_files\db337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2760345" cy="3857652"/>
          </a:xfrm>
          <a:prstGeom prst="rect">
            <a:avLst/>
          </a:prstGeom>
          <a:noFill/>
        </p:spPr>
      </p:pic>
      <p:sp>
        <p:nvSpPr>
          <p:cNvPr id="6146" name="AutoShape 2" descr="C:\Users\%D0%90%D0%BD%D0%B0%D1%81%D1%82%D0%B0%D1%81%D0%B8%D1%8F\Desktop\%D1%81%D1%82%D0%B8%D0%BB%D1%8C %D0%BA%D1%8D%D0%B6\%D0%A2%D0%B8%D0%BF%D1%8B %D1%84%D0%B8%D0%B3%D1%83%D1%80%D1%8B. %D0%93%D1%80%D1%83%D1%88%D0%B0 %E2%80%94 %D0%9E%D1%82%D0%B7%D1%8B%D0%B2%D1%8B %D0%BE %D0%BA%D0%BE%D1%81%D0%BC%D0%B5%D1%82%D0%B8%D0%BA%D0%B5 %E2%80%94 %D0%9A%D0%BE%D1%81%D0%BC%D0%B5%D1%82%D0%B8%D1%81%D1%82%D0%B0_files\92105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C:\Users\%D0%90%D0%BD%D0%B0%D1%81%D1%82%D0%B0%D1%81%D0%B8%D1%8F\Desktop\%D1%81%D1%82%D0%B8%D0%BB%D1%8C %D0%BA%D1%8D%D0%B6\%D0%A2%D0%B8%D0%BF%D1%8B %D1%84%D0%B8%D0%B3%D1%83%D1%80%D1%8B. %D0%93%D1%80%D1%83%D1%88%D0%B0 %E2%80%94 %D0%9E%D1%82%D0%B7%D1%8B%D0%B2%D1%8B %D0%BE %D0%BA%D0%BE%D1%81%D0%BC%D0%B5%D1%82%D0%B8%D0%BA%D0%B5 %E2%80%94 %D0%9A%D0%BE%D1%81%D0%BC%D0%B5%D1%82%D0%B8%D1%81%D1%82%D0%B0_files\92105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C:\Users\%D0%90%D0%BD%D0%B0%D1%81%D1%82%D0%B0%D1%81%D0%B8%D1%8F\Desktop\%D1%81%D1%82%D0%B8%D0%BB%D1%8C %D0%BA%D1%8D%D0%B6\%D0%A2%D0%B8%D0%BF%D1%8B %D1%84%D0%B8%D0%B3%D1%83%D1%80%D1%8B. %D0%93%D1%80%D1%83%D1%88%D0%B0 %E2%80%94 %D0%9E%D1%82%D0%B7%D1%8B%D0%B2%D1%8B %D0%BE %D0%BA%D0%BE%D1%81%D0%BC%D0%B5%D1%82%D0%B8%D0%BA%D0%B5 %E2%80%94 %D0%9A%D0%BE%D1%81%D0%BC%D0%B5%D1%82%D0%B8%D1%81%D1%82%D0%B0_files\92105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C:\Users\%D0%90%D0%BD%D0%B0%D1%81%D1%82%D0%B0%D1%81%D0%B8%D1%8F\Desktop\%D1%81%D1%82%D0%B8%D0%BB%D1%8C %D0%BA%D1%8D%D0%B6\%D0%A2%D0%B8%D0%BF%D1%8B %D1%84%D0%B8%D0%B3%D1%83%D1%80%D1%8B. %D0%93%D1%80%D1%83%D1%88%D0%B0 %E2%80%94 %D0%9E%D1%82%D0%B7%D1%8B%D0%B2%D1%8B %D0%BE %D0%BA%D0%BE%D1%81%D0%BC%D0%B5%D1%82%D0%B8%D0%BA%D0%B5 %E2%80%94 %D0%9A%D0%BE%D1%81%D0%BC%D0%B5%D1%82%D0%B8%D1%81%D1%82%D0%B0_files\92105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C:\Users\%D0%90%D0%BD%D0%B0%D1%81%D1%82%D0%B0%D1%81%D0%B8%D1%8F\Desktop\%D1%81%D1%82%D0%B8%D0%BB%D1%8C %D0%BA%D1%8D%D0%B6\%D0%A2%D0%B8%D0%BF%D1%8B %D1%84%D0%B8%D0%B3%D1%83%D1%80%D1%8B. %D0%93%D1%80%D1%83%D1%88%D0%B0 %E2%80%94 %D0%9E%D1%82%D0%B7%D1%8B%D0%B2%D1%8B %D0%BE %D0%BA%D0%BE%D1%81%D0%BC%D0%B5%D1%82%D0%B8%D0%BA%D0%B5 %E2%80%94 %D0%9A%D0%BE%D1%81%D0%BC%D0%B5%D1%82%D0%B8%D1%81%D1%82%D0%B0_files\92105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5" name="Picture 11" descr="C:\Users\Анастасия\Desktop\стиль кэж\92105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200400"/>
            <a:ext cx="2533650" cy="36576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857752" y="3071810"/>
            <a:ext cx="40719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С помощью одежды акцентируйте внимание на верхней части тела.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Можно визуально расширить плечи, например, за счет широких вырезов и воротников, полос и т.д. Можно добавить </a:t>
            </a:r>
            <a:r>
              <a:rPr lang="ru-RU" sz="2000" dirty="0" err="1" smtClean="0">
                <a:solidFill>
                  <a:srgbClr val="002060"/>
                </a:solidFill>
              </a:rPr>
              <a:t>многослойности</a:t>
            </a:r>
            <a:r>
              <a:rPr lang="ru-RU" sz="2000" dirty="0" smtClean="0">
                <a:solidFill>
                  <a:srgbClr val="002060"/>
                </a:solidFill>
              </a:rPr>
              <a:t> в верхней части. Можно противопоставить яркие краски верхней части однотонным в нижней.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86116" y="1214422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100" dirty="0" smtClean="0">
                <a:solidFill>
                  <a:srgbClr val="002060"/>
                </a:solidFill>
              </a:rPr>
              <a:t>По длине принцип тот же, что и с жакетами — либо выше, либо ниже самого широкого места бедер. </a:t>
            </a:r>
            <a:br>
              <a:rPr lang="ru-RU" sz="2100" dirty="0" smtClean="0">
                <a:solidFill>
                  <a:srgbClr val="002060"/>
                </a:solidFill>
              </a:rPr>
            </a:br>
            <a:r>
              <a:rPr lang="ru-RU" sz="2100" dirty="0" smtClean="0">
                <a:solidFill>
                  <a:srgbClr val="002060"/>
                </a:solidFill>
              </a:rPr>
              <a:t>Посмотрите, какой нетривиальный вариант.</a:t>
            </a:r>
            <a:endParaRPr lang="ru-RU" sz="21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астасия\Desktop\стиль кэж\c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3000396" cy="5643602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О стиле: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100010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Среди множества различных стилей одежды особую нишу занимает стиль </a:t>
            </a:r>
            <a:r>
              <a:rPr lang="ru-RU" dirty="0" err="1" smtClean="0">
                <a:solidFill>
                  <a:srgbClr val="002060"/>
                </a:solidFill>
              </a:rPr>
              <a:t>кэжуал</a:t>
            </a:r>
            <a:r>
              <a:rPr lang="ru-RU" dirty="0" smtClean="0">
                <a:solidFill>
                  <a:srgbClr val="002060"/>
                </a:solidFill>
              </a:rPr>
              <a:t>. Само слово </a:t>
            </a:r>
            <a:r>
              <a:rPr lang="ru-RU" dirty="0" err="1" smtClean="0">
                <a:solidFill>
                  <a:srgbClr val="002060"/>
                </a:solidFill>
              </a:rPr>
              <a:t>кэжуал</a:t>
            </a:r>
            <a:r>
              <a:rPr lang="ru-RU" dirty="0" smtClean="0">
                <a:solidFill>
                  <a:srgbClr val="002060"/>
                </a:solidFill>
              </a:rPr>
              <a:t> с английского переводится, как случайный стиль. Зародился он в середине семидесятых годов, прошлого столетия в Великобритании. Стиль </a:t>
            </a:r>
            <a:r>
              <a:rPr lang="ru-RU" dirty="0" err="1" smtClean="0">
                <a:solidFill>
                  <a:srgbClr val="002060"/>
                </a:solidFill>
              </a:rPr>
              <a:t>кэжуал</a:t>
            </a:r>
            <a:r>
              <a:rPr lang="ru-RU" dirty="0" smtClean="0">
                <a:solidFill>
                  <a:srgbClr val="002060"/>
                </a:solidFill>
              </a:rPr>
              <a:t>, это мода без правил. Это стиль большого города, с быстрым темпом. Как правило так одевается вся молодёжь Европы. Этот стиль пришёл к нам с </a:t>
            </a:r>
            <a:r>
              <a:rPr lang="ru-RU" dirty="0" err="1" smtClean="0">
                <a:solidFill>
                  <a:srgbClr val="002060"/>
                </a:solidFill>
              </a:rPr>
              <a:t>европы</a:t>
            </a:r>
            <a:r>
              <a:rPr lang="ru-RU" dirty="0" smtClean="0">
                <a:solidFill>
                  <a:srgbClr val="002060"/>
                </a:solidFill>
              </a:rPr>
              <a:t>, а получило распространение, благодаря американцам. Первым дизайнером, выпустившим линию одежды, в этом направлении стал </a:t>
            </a:r>
            <a:r>
              <a:rPr lang="ru-RU" dirty="0" err="1" smtClean="0">
                <a:solidFill>
                  <a:srgbClr val="002060"/>
                </a:solidFill>
              </a:rPr>
              <a:t>Келвин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Кляйн</a:t>
            </a:r>
            <a:r>
              <a:rPr lang="ru-RU" dirty="0" smtClean="0">
                <a:solidFill>
                  <a:srgbClr val="002060"/>
                </a:solidFill>
              </a:rPr>
              <a:t>, а затем и другие модельеры стали подхватывать тенденцию, придумывая всё новое и новое. Так Донна </a:t>
            </a:r>
            <a:r>
              <a:rPr lang="ru-RU" dirty="0" err="1" smtClean="0">
                <a:solidFill>
                  <a:srgbClr val="002060"/>
                </a:solidFill>
              </a:rPr>
              <a:t>Каран</a:t>
            </a:r>
            <a:r>
              <a:rPr lang="ru-RU" dirty="0" smtClean="0">
                <a:solidFill>
                  <a:srgbClr val="002060"/>
                </a:solidFill>
              </a:rPr>
              <a:t> облачила всех толстушек в свободные, не стесняющие брюки, скрывающие недостатки фигуры. Томми </a:t>
            </a:r>
            <a:r>
              <a:rPr lang="ru-RU" dirty="0" err="1" smtClean="0">
                <a:solidFill>
                  <a:srgbClr val="002060"/>
                </a:solidFill>
              </a:rPr>
              <a:t>Филфигер</a:t>
            </a:r>
            <a:r>
              <a:rPr lang="ru-RU" dirty="0" smtClean="0">
                <a:solidFill>
                  <a:srgbClr val="002060"/>
                </a:solidFill>
              </a:rPr>
              <a:t> сделал упор на спортивное начало.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571612"/>
            <a:ext cx="621504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Аксессуары в стиле </a:t>
            </a:r>
            <a:r>
              <a:rPr lang="ru-RU" b="1" dirty="0" err="1" smtClean="0">
                <a:solidFill>
                  <a:srgbClr val="002060"/>
                </a:solidFill>
              </a:rPr>
              <a:t>casual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wear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Короля делает свита, стильные </a:t>
            </a:r>
            <a:r>
              <a:rPr lang="ru-RU" dirty="0" err="1" smtClean="0">
                <a:solidFill>
                  <a:srgbClr val="002060"/>
                </a:solidFill>
              </a:rPr>
              <a:t>образ-аксессуары</a:t>
            </a:r>
            <a:r>
              <a:rPr lang="ru-RU" dirty="0" smtClean="0">
                <a:solidFill>
                  <a:srgbClr val="002060"/>
                </a:solidFill>
              </a:rPr>
              <a:t>, например, </a:t>
            </a:r>
            <a:r>
              <a:rPr lang="ru-RU" dirty="0" err="1" smtClean="0">
                <a:solidFill>
                  <a:srgbClr val="002060"/>
                </a:solidFill>
              </a:rPr>
              <a:t>casual</a:t>
            </a:r>
            <a:r>
              <a:rPr lang="ru-RU" dirty="0" smtClean="0">
                <a:solidFill>
                  <a:srgbClr val="002060"/>
                </a:solidFill>
              </a:rPr>
              <a:t> обувь и </a:t>
            </a:r>
            <a:r>
              <a:rPr lang="ru-RU" dirty="0" err="1" smtClean="0">
                <a:solidFill>
                  <a:srgbClr val="002060"/>
                </a:solidFill>
              </a:rPr>
              <a:t>casual</a:t>
            </a:r>
            <a:r>
              <a:rPr lang="ru-RU" dirty="0" smtClean="0">
                <a:solidFill>
                  <a:srgbClr val="002060"/>
                </a:solidFill>
              </a:rPr>
              <a:t> сумки. </a:t>
            </a:r>
            <a:r>
              <a:rPr lang="ru-RU" dirty="0" err="1" smtClean="0">
                <a:solidFill>
                  <a:srgbClr val="002060"/>
                </a:solidFill>
              </a:rPr>
              <a:t>Casual</a:t>
            </a:r>
            <a:r>
              <a:rPr lang="ru-RU" dirty="0" smtClean="0">
                <a:solidFill>
                  <a:srgbClr val="002060"/>
                </a:solidFill>
              </a:rPr>
              <a:t> "требует" от них немного: они должны быть яркими, заметными и отлично сочетаться с любой одеждой - как с вечерним платьем, так и с джинсами, футболкой. Итак, тонкие запястья украшаем </a:t>
            </a:r>
            <a:r>
              <a:rPr lang="ru-RU" dirty="0" err="1" smtClean="0">
                <a:solidFill>
                  <a:srgbClr val="002060"/>
                </a:solidFill>
              </a:rPr>
              <a:t>браслетами.Браслеты</a:t>
            </a:r>
            <a:r>
              <a:rPr lang="ru-RU" dirty="0" smtClean="0">
                <a:solidFill>
                  <a:srgbClr val="002060"/>
                </a:solidFill>
              </a:rPr>
              <a:t> в стиле </a:t>
            </a:r>
            <a:r>
              <a:rPr lang="ru-RU" dirty="0" err="1" smtClean="0">
                <a:solidFill>
                  <a:srgbClr val="002060"/>
                </a:solidFill>
              </a:rPr>
              <a:t>casual</a:t>
            </a:r>
            <a:r>
              <a:rPr lang="ru-RU" dirty="0" smtClean="0">
                <a:solidFill>
                  <a:srgbClr val="002060"/>
                </a:solidFill>
              </a:rPr>
              <a:t> - это массивные цепочки с множеством подвесок. В нынешнем сезоне актуальны подвески тематики - рыбки, жемчужины, морские звёзды, ракушки. Или же браслеты из мягкой кожи - коричневой или разноцветной. Кстати, с элементами кожи могут быть и ожерелья. Ещё популярны шнурки или атласные ленточки с крупной подвеской и крупные цветные бусы а-ля 60-е. Изящные пальцы украсит кольцо. Пусть одно, но очень заметное. Например, в виде бутона розы или с гроздьями из разноцветных камней и бусин.</a:t>
            </a:r>
          </a:p>
          <a:p>
            <a:endParaRPr lang="ru-RU" dirty="0"/>
          </a:p>
        </p:txBody>
      </p:sp>
      <p:pic>
        <p:nvPicPr>
          <p:cNvPr id="3074" name="Picture 2" descr="C:\Users\Анастасия\Desktop\стиль кэж\casual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14290"/>
            <a:ext cx="1905000" cy="1854200"/>
          </a:xfrm>
          <a:prstGeom prst="rect">
            <a:avLst/>
          </a:prstGeom>
          <a:noFill/>
        </p:spPr>
      </p:pic>
      <p:pic>
        <p:nvPicPr>
          <p:cNvPr id="3075" name="Picture 3" descr="C:\Users\Анастасия\Desktop\стиль кэж\casual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071678"/>
            <a:ext cx="1905000" cy="1905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-642974" y="428604"/>
            <a:ext cx="8229600" cy="1143000"/>
          </a:xfrm>
        </p:spPr>
        <p:txBody>
          <a:bodyPr/>
          <a:lstStyle/>
          <a:p>
            <a:r>
              <a:rPr lang="ru-RU" dirty="0" smtClean="0"/>
              <a:t>Декоративные элементы</a:t>
            </a:r>
            <a:endParaRPr lang="ru-RU" dirty="0"/>
          </a:p>
        </p:txBody>
      </p:sp>
      <p:pic>
        <p:nvPicPr>
          <p:cNvPr id="1026" name="Picture 2" descr="D:\0d530648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000504"/>
            <a:ext cx="2222500" cy="22225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Модельер- </a:t>
            </a:r>
            <a:r>
              <a:rPr lang="ru-RU" dirty="0" err="1" smtClean="0"/>
              <a:t>кутюрье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                              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Келвин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Кляйн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Users\Анастасия\Desktop\редактирование\clin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2286016" cy="46434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6050" y="1225689"/>
            <a:ext cx="62150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900" dirty="0" smtClean="0">
                <a:solidFill>
                  <a:srgbClr val="002060"/>
                </a:solidFill>
              </a:rPr>
              <a:t>Кельвин родился в 1942 году в Нью-Йорке. Сам Кельвин утверждает, что уже в этом совсем юном возрасте твердо решил, что станет модельером. Шить </a:t>
            </a:r>
            <a:r>
              <a:rPr lang="ru-RU" sz="1900" dirty="0" err="1" smtClean="0">
                <a:solidFill>
                  <a:srgbClr val="002060"/>
                </a:solidFill>
              </a:rPr>
              <a:t>Кляйна</a:t>
            </a:r>
            <a:r>
              <a:rPr lang="ru-RU" sz="1900" dirty="0" smtClean="0">
                <a:solidFill>
                  <a:srgbClr val="002060"/>
                </a:solidFill>
              </a:rPr>
              <a:t> на швейной машинке научила бабушка. . В 1968 году он совместно со своим другом, организовал собственную фирму. Моделей Кельвина прозвали минималистками. Все образцы одежды     </a:t>
            </a:r>
          </a:p>
          <a:p>
            <a:pPr algn="r"/>
            <a:r>
              <a:rPr lang="ru-RU" sz="1900" dirty="0" smtClean="0">
                <a:solidFill>
                  <a:srgbClr val="002060"/>
                </a:solidFill>
              </a:rPr>
              <a:t>шьются из сырья только самого высокого качества. Наряды, в которых выходят на сцену его подопечные бывают и очень откровенными. Пользуются популярностью джинсовая серия. Сам Кельвин </a:t>
            </a:r>
            <a:r>
              <a:rPr lang="ru-RU" sz="1900" dirty="0" err="1" smtClean="0">
                <a:solidFill>
                  <a:srgbClr val="002060"/>
                </a:solidFill>
              </a:rPr>
              <a:t>Кляйн</a:t>
            </a:r>
            <a:r>
              <a:rPr lang="ru-RU" sz="1900" dirty="0" smtClean="0">
                <a:solidFill>
                  <a:srgbClr val="002060"/>
                </a:solidFill>
              </a:rPr>
              <a:t> не раз говорил о том, что для него секс и джинсы – это почти синонимы. Некоторые эксперты критикуют модельера за такую «небрежную» откровенность. Заявляют, что такой стиль люди не ожидают увидеть, это нарушает многолетние запреты и оскорбляет общественную мораль. Но, именно благодаря этому стилю марку Кельвина </a:t>
            </a:r>
            <a:r>
              <a:rPr lang="ru-RU" sz="1900" dirty="0" err="1" smtClean="0">
                <a:solidFill>
                  <a:srgbClr val="002060"/>
                </a:solidFill>
              </a:rPr>
              <a:t>Кляйна</a:t>
            </a:r>
            <a:r>
              <a:rPr lang="ru-RU" sz="1900" dirty="0" smtClean="0">
                <a:solidFill>
                  <a:srgbClr val="002060"/>
                </a:solidFill>
              </a:rPr>
              <a:t> знают во всем мире.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Кэжуал</a:t>
            </a:r>
            <a:r>
              <a:rPr lang="ru-RU" dirty="0" smtClean="0"/>
              <a:t>- как </a:t>
            </a:r>
            <a:r>
              <a:rPr lang="en-US" dirty="0" smtClean="0"/>
              <a:t>&lt;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</a:t>
            </a:r>
            <a:r>
              <a:rPr lang="ru-RU" dirty="0" smtClean="0"/>
              <a:t>ИНИ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</a:t>
            </a:r>
            <a:r>
              <a:rPr lang="ru-RU" dirty="0" smtClean="0"/>
              <a:t>АЛИЗ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</a:t>
            </a:r>
            <a:r>
              <a:rPr lang="en-US" dirty="0" smtClean="0"/>
              <a:t>&gt;</a:t>
            </a:r>
            <a:endParaRPr lang="ru-RU" dirty="0"/>
          </a:p>
        </p:txBody>
      </p:sp>
      <p:pic>
        <p:nvPicPr>
          <p:cNvPr id="2050" name="Picture 2" descr="C:\Users\Анастасия\Desktop\редактирование\cklein_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2714612" cy="5286412"/>
          </a:xfrm>
          <a:prstGeom prst="rect">
            <a:avLst/>
          </a:prstGeom>
          <a:noFill/>
        </p:spPr>
      </p:pic>
      <p:pic>
        <p:nvPicPr>
          <p:cNvPr id="2051" name="Picture 3" descr="C:\Users\Анастасия\Desktop\редактирование\cklein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142984"/>
            <a:ext cx="2928958" cy="5286412"/>
          </a:xfrm>
          <a:prstGeom prst="rect">
            <a:avLst/>
          </a:prstGeom>
          <a:noFill/>
        </p:spPr>
      </p:pic>
      <p:pic>
        <p:nvPicPr>
          <p:cNvPr id="2052" name="Picture 4" descr="C:\Users\Анастасия\Desktop\редактирование\cklein_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142984"/>
            <a:ext cx="2643206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Модельер-кутюрье</a:t>
            </a:r>
            <a:r>
              <a:rPr lang="ru-RU" dirty="0" smtClean="0"/>
              <a:t>: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Донна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Каран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928670"/>
            <a:ext cx="5000628" cy="5643578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1650" b="1" dirty="0" smtClean="0">
                <a:solidFill>
                  <a:srgbClr val="002060"/>
                </a:solidFill>
              </a:rPr>
              <a:t>Донна </a:t>
            </a:r>
            <a:r>
              <a:rPr lang="ru-RU" sz="1650" dirty="0" smtClean="0">
                <a:solidFill>
                  <a:srgbClr val="002060"/>
                </a:solidFill>
              </a:rPr>
              <a:t>родилась в 1948 году на окраине Манхэттена. ) в 1971 году </a:t>
            </a:r>
            <a:r>
              <a:rPr lang="ru-RU" sz="1650" b="1" dirty="0" smtClean="0">
                <a:solidFill>
                  <a:srgbClr val="002060"/>
                </a:solidFill>
              </a:rPr>
              <a:t>Донна</a:t>
            </a:r>
            <a:r>
              <a:rPr lang="ru-RU" sz="1650" dirty="0" smtClean="0">
                <a:solidFill>
                  <a:srgbClr val="002060"/>
                </a:solidFill>
              </a:rPr>
              <a:t> становится главным модельером Дома Анны </a:t>
            </a:r>
            <a:r>
              <a:rPr lang="ru-RU" sz="1650" dirty="0" err="1" smtClean="0">
                <a:solidFill>
                  <a:srgbClr val="002060"/>
                </a:solidFill>
              </a:rPr>
              <a:t>Кляйн</a:t>
            </a:r>
            <a:r>
              <a:rPr lang="ru-RU" sz="1650" dirty="0" smtClean="0">
                <a:solidFill>
                  <a:srgbClr val="002060"/>
                </a:solidFill>
              </a:rPr>
              <a:t>. Осенью 1985 года </a:t>
            </a:r>
            <a:r>
              <a:rPr lang="ru-RU" sz="1650" b="1" dirty="0" smtClean="0">
                <a:solidFill>
                  <a:srgbClr val="002060"/>
                </a:solidFill>
              </a:rPr>
              <a:t>Донна</a:t>
            </a:r>
            <a:r>
              <a:rPr lang="ru-RU" sz="1650" dirty="0" smtClean="0">
                <a:solidFill>
                  <a:srgbClr val="002060"/>
                </a:solidFill>
              </a:rPr>
              <a:t> представила свою первую коллекцию. После показа пресса и закупщики были единодушны в своем мнении: </a:t>
            </a:r>
            <a:r>
              <a:rPr lang="ru-RU" sz="1650" b="1" dirty="0" smtClean="0">
                <a:solidFill>
                  <a:srgbClr val="002060"/>
                </a:solidFill>
              </a:rPr>
              <a:t>Донна </a:t>
            </a:r>
            <a:r>
              <a:rPr lang="ru-RU" sz="1650" b="1" dirty="0" err="1" smtClean="0">
                <a:solidFill>
                  <a:srgbClr val="002060"/>
                </a:solidFill>
              </a:rPr>
              <a:t>Каран</a:t>
            </a:r>
            <a:r>
              <a:rPr lang="ru-RU" sz="1650" dirty="0" smtClean="0">
                <a:solidFill>
                  <a:srgbClr val="002060"/>
                </a:solidFill>
              </a:rPr>
              <a:t> решительно входит в историю моды, предлагая свою собственную точку зрения - мощную, чистую и новаторскую. </a:t>
            </a:r>
            <a:r>
              <a:rPr lang="ru-RU" sz="1650" b="1" dirty="0" err="1" smtClean="0">
                <a:solidFill>
                  <a:srgbClr val="002060"/>
                </a:solidFill>
              </a:rPr>
              <a:t>DonnaKaranCollection</a:t>
            </a:r>
            <a:r>
              <a:rPr lang="ru-RU" sz="1650" dirty="0" smtClean="0">
                <a:solidFill>
                  <a:srgbClr val="002060"/>
                </a:solidFill>
              </a:rPr>
              <a:t> становится бестселлером в Америке. Всего за несколько лет из небольшого ателье в домашней гостиной, переоборудованной под цех, детище </a:t>
            </a:r>
            <a:r>
              <a:rPr lang="ru-RU" sz="1650" b="1" dirty="0" smtClean="0">
                <a:solidFill>
                  <a:srgbClr val="002060"/>
                </a:solidFill>
              </a:rPr>
              <a:t>Донны</a:t>
            </a:r>
            <a:r>
              <a:rPr lang="ru-RU" sz="1650" dirty="0" smtClean="0">
                <a:solidFill>
                  <a:srgbClr val="002060"/>
                </a:solidFill>
              </a:rPr>
              <a:t> превратилось в знаменитую на весь мир </a:t>
            </a:r>
            <a:r>
              <a:rPr lang="ru-RU" sz="1650" b="1" dirty="0" err="1" smtClean="0">
                <a:solidFill>
                  <a:srgbClr val="002060"/>
                </a:solidFill>
              </a:rPr>
              <a:t>DonnaKaran</a:t>
            </a:r>
            <a:r>
              <a:rPr lang="ru-RU" sz="1650" dirty="0" err="1" smtClean="0">
                <a:solidFill>
                  <a:srgbClr val="002060"/>
                </a:solidFill>
              </a:rPr>
              <a:t>NewYorkCompany</a:t>
            </a:r>
            <a:r>
              <a:rPr lang="ru-RU" sz="1650" dirty="0" smtClean="0">
                <a:solidFill>
                  <a:srgbClr val="002060"/>
                </a:solidFill>
              </a:rPr>
              <a:t>. </a:t>
            </a:r>
            <a:r>
              <a:rPr lang="ru-RU" sz="1650" b="1" dirty="0" smtClean="0">
                <a:solidFill>
                  <a:srgbClr val="002060"/>
                </a:solidFill>
              </a:rPr>
              <a:t>Донна</a:t>
            </a:r>
            <a:r>
              <a:rPr lang="ru-RU" sz="1650" dirty="0" smtClean="0">
                <a:solidFill>
                  <a:srgbClr val="002060"/>
                </a:solidFill>
              </a:rPr>
              <a:t>, несомненно, неисчерпаемый источник идей. Но она предпочитает работать над усовершенствованием и логическим развитием своих предыдущих решений. Ее коллекции никогда не заканчиваются. Они вновь "прокручиваются" в следующей коллекции, где находят свое дальнейшее развитие.</a:t>
            </a:r>
            <a:endParaRPr lang="ru-RU" sz="165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Анастасия\Desktop\редактирование\27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4540248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Современные тенденции стиля </a:t>
            </a:r>
            <a:r>
              <a:rPr lang="ru-RU" dirty="0" err="1" smtClean="0"/>
              <a:t>кэжуал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2012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 descr="C:\Users\Анастасия\Desktop\редактирование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534929" cy="5000636"/>
          </a:xfrm>
          <a:prstGeom prst="rect">
            <a:avLst/>
          </a:prstGeom>
          <a:noFill/>
        </p:spPr>
      </p:pic>
      <p:pic>
        <p:nvPicPr>
          <p:cNvPr id="1026" name="Picture 2" descr="C:\Users\Анастасия\Desktop\редактирование\кара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214422"/>
            <a:ext cx="3452820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3786182" cy="63579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  Если охарактеризовать общее направление моды 2012 одной фразой, то можно с уверенностью сказать, что сезон будет отличаться разнообразностью и разбросанностью в стилях. Холодный сезон 2012 предполагает </a:t>
            </a:r>
            <a:r>
              <a:rPr lang="ru-RU" sz="2000" b="1" dirty="0" err="1" smtClean="0">
                <a:solidFill>
                  <a:srgbClr val="002060"/>
                </a:solidFill>
              </a:rPr>
              <a:t>темное-синие</a:t>
            </a:r>
            <a:r>
              <a:rPr lang="ru-RU" sz="2000" b="1" dirty="0" smtClean="0">
                <a:solidFill>
                  <a:srgbClr val="002060"/>
                </a:solidFill>
              </a:rPr>
              <a:t> и светло-серые тона для тканей и одежды, а также немного цвета бордо, бежевого и оранжевого (песочного). Теплый сезон 2012 – это более яркие насыщенные ткани нежно золотистого, персикового, </a:t>
            </a:r>
            <a:r>
              <a:rPr lang="ru-RU" sz="2000" b="1" dirty="0" err="1" smtClean="0">
                <a:solidFill>
                  <a:srgbClr val="002060"/>
                </a:solidFill>
              </a:rPr>
              <a:t>розового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голубого</a:t>
            </a:r>
            <a:r>
              <a:rPr lang="ru-RU" sz="2000" b="1" dirty="0" smtClean="0">
                <a:solidFill>
                  <a:srgbClr val="002060"/>
                </a:solidFill>
              </a:rPr>
              <a:t> оттенков.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Анастасия\Desktop\редактирование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57166"/>
            <a:ext cx="5000628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астасия\Desktop\редактирование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4744"/>
            <a:ext cx="4714876" cy="5733256"/>
          </a:xfrm>
          <a:prstGeom prst="rect">
            <a:avLst/>
          </a:prstGeom>
          <a:noFill/>
        </p:spPr>
      </p:pic>
      <p:pic>
        <p:nvPicPr>
          <p:cNvPr id="2051" name="Picture 3" descr="C:\Users\Анастасия\Desktop\редактирование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150470"/>
            <a:ext cx="4429124" cy="570753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979</TotalTime>
  <Words>737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&lt;&lt;Случайный&gt;&gt; стиль (casual) Кэжуал.</vt:lpstr>
      <vt:lpstr>О стиле:</vt:lpstr>
      <vt:lpstr>Декоративные элементы</vt:lpstr>
      <vt:lpstr>Модельер- кутюрье:                                Келвин Кляйн</vt:lpstr>
      <vt:lpstr>Кэжуал- как &lt;МИНИМАЛИЗМ&gt;</vt:lpstr>
      <vt:lpstr>Модельер-кутюрье: Донна Каран</vt:lpstr>
      <vt:lpstr>Современные тенденции стиля кэжуал 2012</vt:lpstr>
      <vt:lpstr>Презентация PowerPoint</vt:lpstr>
      <vt:lpstr>Презентация PowerPoint</vt:lpstr>
      <vt:lpstr>Презентация PowerPoint</vt:lpstr>
      <vt:lpstr>    Использование для                                         не пропорциональных фигур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&lt;&lt;Случайный&gt;&gt; стиль (casual) Кэжуал.</dc:title>
  <dc:creator>Анастасия</dc:creator>
  <cp:lastModifiedBy>user</cp:lastModifiedBy>
  <cp:revision>99</cp:revision>
  <dcterms:created xsi:type="dcterms:W3CDTF">2012-01-15T02:02:26Z</dcterms:created>
  <dcterms:modified xsi:type="dcterms:W3CDTF">2020-03-20T13:37:01Z</dcterms:modified>
</cp:coreProperties>
</file>