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19.11.2020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19.11.2020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19.11.2020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19.11.2020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19.11.2020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19.11.2020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19.11.2020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19.11.2020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550" y="2204864"/>
            <a:ext cx="880401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Правила поведения в споре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64253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8928992" cy="4893647"/>
          </a:xfrm>
          <a:prstGeom prst="rect">
            <a:avLst/>
          </a:prstGeom>
        </p:spPr>
        <p:txBody>
          <a:bodyPr wrap="square">
            <a:spAutoFit/>
          </a:bodyPr>
          <a:lstStyle/>
          <a:p>
            <a:pPr algn="just"/>
            <a:r>
              <a:rPr lang="ru-RU" sz="2400" b="1" dirty="0"/>
              <a:t>1.Не спорь без особой необходимости.</a:t>
            </a:r>
            <a:r>
              <a:rPr lang="ru-RU" sz="2400" dirty="0"/>
              <a:t> </a:t>
            </a:r>
          </a:p>
          <a:p>
            <a:pPr algn="just"/>
            <a:r>
              <a:rPr lang="ru-RU" sz="2400" dirty="0"/>
              <a:t>Если есть возможность достичь согласия без спора, надо ее использовать. Помни: спор лишь средство достижения определенных целей.</a:t>
            </a:r>
          </a:p>
          <a:p>
            <a:pPr algn="just"/>
            <a:r>
              <a:rPr lang="ru-RU" sz="2400" b="1" dirty="0"/>
              <a:t>2.Не меняй тему на всем протяжении спора!</a:t>
            </a:r>
            <a:endParaRPr lang="ru-RU" sz="2400" dirty="0"/>
          </a:p>
          <a:p>
            <a:pPr algn="just"/>
            <a:r>
              <a:rPr lang="ru-RU" sz="2400" dirty="0"/>
              <a:t> Уточнение и конкретизация позиций спорящих - важный момент спора. Но нужно все-таки постоянно иметь в виду основную линию спора и стараться не уходить от нее далеко.</a:t>
            </a:r>
          </a:p>
          <a:p>
            <a:pPr algn="just"/>
            <a:r>
              <a:rPr lang="ru-RU" sz="2400" b="1" dirty="0"/>
              <a:t>3.Найди общность исходных позиций.</a:t>
            </a:r>
            <a:r>
              <a:rPr lang="ru-RU" sz="2400" dirty="0"/>
              <a:t> </a:t>
            </a:r>
          </a:p>
          <a:p>
            <a:pPr algn="just"/>
            <a:r>
              <a:rPr lang="ru-RU" sz="2400" dirty="0"/>
              <a:t>Общность базиса обеспечивает начальное взаимопонимание спорящих. Те, кто совершенно не понимают друг друга, не способны спорить, точно так же, как они не способны прийти к согласию</a:t>
            </a:r>
            <a:r>
              <a:rPr lang="ru-RU" sz="2400" dirty="0" smtClean="0"/>
              <a:t>.</a:t>
            </a:r>
            <a:endParaRPr lang="ru-RU" sz="2400" dirty="0"/>
          </a:p>
        </p:txBody>
      </p:sp>
    </p:spTree>
    <p:extLst>
      <p:ext uri="{BB962C8B-B14F-4D97-AF65-F5344CB8AC3E}">
        <p14:creationId xmlns:p14="http://schemas.microsoft.com/office/powerpoint/2010/main" val="53751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784976" cy="5940088"/>
          </a:xfrm>
          <a:prstGeom prst="rect">
            <a:avLst/>
          </a:prstGeom>
        </p:spPr>
        <p:txBody>
          <a:bodyPr wrap="square">
            <a:spAutoFit/>
          </a:bodyPr>
          <a:lstStyle/>
          <a:p>
            <a:r>
              <a:rPr lang="ru-RU" sz="2000" b="1" dirty="0"/>
              <a:t>4.Полагайся на логику! </a:t>
            </a:r>
            <a:endParaRPr lang="ru-RU" sz="2000" dirty="0"/>
          </a:p>
          <a:p>
            <a:r>
              <a:rPr lang="ru-RU" sz="2000" dirty="0"/>
              <a:t>Успешное ведение спора требует определенного умения выводить следствия из своих и чужих утверждений, замечать противоречия и отсутствие логических связей. Однако не</a:t>
            </a:r>
            <a:br>
              <a:rPr lang="ru-RU" sz="2000" dirty="0"/>
            </a:br>
            <a:r>
              <a:rPr lang="ru-RU" sz="2000" dirty="0"/>
              <a:t>бойся иногда позволить себе небольшое отступление. Часто шутка оказывается неплохим сообщником в споре.</a:t>
            </a:r>
          </a:p>
          <a:p>
            <a:r>
              <a:rPr lang="ru-RU" sz="2000" b="1" dirty="0"/>
              <a:t>5.Знай то, о чем споришь. </a:t>
            </a:r>
            <a:endParaRPr lang="ru-RU" sz="2000" dirty="0"/>
          </a:p>
          <a:p>
            <a:r>
              <a:rPr lang="ru-RU" sz="2000" dirty="0"/>
              <a:t>Никогда не спорь о том, о чем знаешь только понаслышке, а то и вовсе не имеешь представления. Самоуверенность в этом случае не лучший помощник. Как говорится: профессор медицины знает о болезнях кое-что, врач - многое, а фельдшер - все.</a:t>
            </a:r>
          </a:p>
          <a:p>
            <a:r>
              <a:rPr lang="ru-RU" sz="2000" b="1" dirty="0"/>
              <a:t>6.Проявляй гибкость! </a:t>
            </a:r>
            <a:endParaRPr lang="ru-RU" sz="2000" dirty="0"/>
          </a:p>
          <a:p>
            <a:r>
              <a:rPr lang="ru-RU" sz="2000" dirty="0"/>
              <a:t>Умей соединять уступчивость  жесткость. Там, где возможно (детали, личностные моменты), ищи точки соприкосновения и проявляй уступчивость, а там, где нет (суть вопроса), настаивай на принятии решений.</a:t>
            </a:r>
          </a:p>
          <a:p>
            <a:r>
              <a:rPr lang="ru-RU" sz="2000" b="1" dirty="0"/>
              <a:t>7.Не бойся признавать свои ошибки. </a:t>
            </a:r>
            <a:endParaRPr lang="ru-RU" sz="2000" dirty="0"/>
          </a:p>
          <a:p>
            <a:r>
              <a:rPr lang="ru-RU" sz="2000" dirty="0"/>
              <a:t>Главное в споре - это внести свою долю в положительную разработку обсуждаемого вопроса. Будь терпимой к критике и не бойся того, что кто-то укажет тебе на ошибки.</a:t>
            </a:r>
          </a:p>
        </p:txBody>
      </p:sp>
    </p:spTree>
    <p:extLst>
      <p:ext uri="{BB962C8B-B14F-4D97-AF65-F5344CB8AC3E}">
        <p14:creationId xmlns:p14="http://schemas.microsoft.com/office/powerpoint/2010/main" val="304235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84976" cy="6555641"/>
          </a:xfrm>
          <a:prstGeom prst="rect">
            <a:avLst/>
          </a:prstGeom>
        </p:spPr>
        <p:txBody>
          <a:bodyPr wrap="square">
            <a:spAutoFit/>
          </a:bodyPr>
          <a:lstStyle/>
          <a:p>
            <a:r>
              <a:rPr lang="ru-RU" sz="2000" b="1" u="sng" dirty="0"/>
              <a:t>Задание</a:t>
            </a:r>
            <a:r>
              <a:rPr lang="ru-RU" sz="2000" dirty="0"/>
              <a:t>: ниже приведены спорные ситуации, которые могут возникнуть во время работы в лагере. Ваша задача: в документе формата </a:t>
            </a:r>
            <a:r>
              <a:rPr lang="ru-RU" sz="2000" dirty="0" err="1"/>
              <a:t>pdf</a:t>
            </a:r>
            <a:r>
              <a:rPr lang="ru-RU" sz="2000" dirty="0"/>
              <a:t> или </a:t>
            </a:r>
            <a:r>
              <a:rPr lang="ru-RU" sz="2000" dirty="0" err="1"/>
              <a:t>docx</a:t>
            </a:r>
            <a:r>
              <a:rPr lang="ru-RU" sz="2000" dirty="0"/>
              <a:t>, </a:t>
            </a:r>
            <a:r>
              <a:rPr lang="ru-RU" sz="2000" dirty="0" err="1"/>
              <a:t>doc</a:t>
            </a:r>
            <a:r>
              <a:rPr lang="ru-RU" sz="2000" dirty="0"/>
              <a:t> написать решение данных ситуаций.</a:t>
            </a:r>
          </a:p>
          <a:p>
            <a:r>
              <a:rPr lang="ru-RU" sz="2000" b="1" dirty="0"/>
              <a:t>Описание ситуации: </a:t>
            </a:r>
            <a:r>
              <a:rPr lang="ru-RU" sz="2000" dirty="0"/>
              <a:t>подростковый отряд в возрасте от 15 до 17 лет вместе с другими отрядами принимает участие в </a:t>
            </a:r>
            <a:r>
              <a:rPr lang="ru-RU" sz="2000" dirty="0" err="1"/>
              <a:t>общелагерном</a:t>
            </a:r>
            <a:r>
              <a:rPr lang="ru-RU" sz="2000" dirty="0"/>
              <a:t> конкурсе «Лучшая фигура из песка». Условия для всех одинаковые – необходимо построить фигуру из песка на пляже за отведенное время. Отряд отказывается принимать участие в конкурсе, объясняя свое нежелание тем, что данный конкурс, по их мнению, не соответствует их возрасту.</a:t>
            </a:r>
          </a:p>
          <a:p>
            <a:r>
              <a:rPr lang="ru-RU" sz="2000" b="1" dirty="0"/>
              <a:t>Описание ситуации:</a:t>
            </a:r>
            <a:r>
              <a:rPr lang="ru-RU" sz="2000" dirty="0"/>
              <a:t> ребенок М (15 лет) не хочет участвовать в мероприятиях лагеря. В разговоре с вожатыми просит оставить его в покое, аргументируя свое поведение тем, что он приехал отдыхать. Наблюдая такое поведение, некоторые из детей начинают вести себя подобным образом.</a:t>
            </a:r>
          </a:p>
          <a:p>
            <a:r>
              <a:rPr lang="ru-RU" sz="2000" b="1" dirty="0"/>
              <a:t>Описание ситуации:</a:t>
            </a:r>
            <a:r>
              <a:rPr lang="ru-RU" sz="2000" dirty="0"/>
              <a:t> Готовиться большое лагерное мероприятие, каждый участник отряда должен принимать участие, во время репетиции вожатый распределяет роли так, чтобы на сцене выступали все. Один ребенок отказывается, объясняя это тем, что боится выступать, боится забыть слова, не хочет показаться смешным. Вожатый решает бороться со страхом выступления радикально и назначает этого ребенка на одну из главных ролей. Ребенок замыкается, на контакт с вожатым не идет, репетиции пропускает, ссылаясь на плохое самочувствие.</a:t>
            </a:r>
          </a:p>
        </p:txBody>
      </p:sp>
    </p:spTree>
    <p:extLst>
      <p:ext uri="{BB962C8B-B14F-4D97-AF65-F5344CB8AC3E}">
        <p14:creationId xmlns:p14="http://schemas.microsoft.com/office/powerpoint/2010/main" val="25195626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248</Words>
  <Application>Microsoft Office PowerPoint</Application>
  <PresentationFormat>Экран (4:3)</PresentationFormat>
  <Paragraphs>19</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Трек</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Windows User</cp:lastModifiedBy>
  <cp:revision>1</cp:revision>
  <dcterms:created xsi:type="dcterms:W3CDTF">2020-11-19T08:23:27Z</dcterms:created>
  <dcterms:modified xsi:type="dcterms:W3CDTF">2020-11-19T08:26:07Z</dcterms:modified>
</cp:coreProperties>
</file>