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234" y="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19.11.2020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2090172"/>
            <a:ext cx="8474485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Правила поведения в споре</a:t>
            </a:r>
            <a:endParaRPr lang="ru-RU" sz="5400" b="1" cap="none" spc="50" dirty="0">
              <a:ln w="11430">
                <a:solidFill>
                  <a:schemeClr val="tx1"/>
                </a:solidFill>
              </a:ln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61188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692696"/>
            <a:ext cx="856895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Возможные варианты предупреждения и разрешения конфликтов в системе 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«вожатый - администрация»: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четкое знание своих функциональных обязанностей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обращение за консультацией к более опытным вожатым или методистам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безэмоциональный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анализ ситуации, объективная рефлексия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компромиссный подход к разрешению ситуации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неагрессивное поведение во взаимодействии с представителями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администрации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наличие четких договорных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отношений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3249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548680"/>
            <a:ext cx="892899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Возможные варианты предупреждения и разрешения конфликтов системе 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«вожатый - родитель»: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правильно выстраивать общение с родителями (умение выслушать, не проявлять агрессию, не предъявлять сразу весь комплекс претензий, никогда не обвинять родителей в плохом воспитании ребенка, выбрать позицию собеседника, который делится переживаниями по поводу поведения ребенка и готов совместно с родителями найти выход из сложившейся ситуации и т.д.)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четко сформулировать собственные требования к деятельности и поведению ребенка, без обвинения его на личностном уровне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правильно объяснить родителям суть сформулированных педагогических требований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привлекать в случае необходимости «независимого третьего лица» из администрации, не развивая при этом конфликт вширь, а совместными усилиями осуществляя поиск наиболее продуктивного решения.</a:t>
            </a:r>
          </a:p>
        </p:txBody>
      </p:sp>
    </p:spTree>
    <p:extLst>
      <p:ext uri="{BB962C8B-B14F-4D97-AF65-F5344CB8AC3E}">
        <p14:creationId xmlns:p14="http://schemas.microsoft.com/office/powerpoint/2010/main" val="2053073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628800"/>
            <a:ext cx="863642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Возможные варианты предупреждения и разрешения конфликтов системе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 «вожатый - вожатый»: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четкое распределение профессиональных обязанностей между напарниками-вожатыми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всегда опираться в диалоге на позицию «мы», избегая позиции «ты-я»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изменение пары вожатых в отряде по сезонам, предоставление возможности попробовать себя в разных социально-профессиональных ролях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везде и всегда помнить, что мнение может быть у каждого свое и каждый имеет потребность быть успешным.</a:t>
            </a:r>
          </a:p>
        </p:txBody>
      </p:sp>
    </p:spTree>
    <p:extLst>
      <p:ext uri="{BB962C8B-B14F-4D97-AF65-F5344CB8AC3E}">
        <p14:creationId xmlns:p14="http://schemas.microsoft.com/office/powerpoint/2010/main" val="2908190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1268760"/>
            <a:ext cx="806489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Возможные варианты предупреждения и разрешения конфликтов системе 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«вожатый – ребёнок»: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никогда не использовать «обобщение» (например, «Опять никто не выполнил мое требование!», «Ты никогда меня не слушаешь!» и т.п.), которое является мощным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конфликтогеном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учёт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возрастных и индивидуальных особенностей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воспитанников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создание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положительного морально-психологического климата в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отряде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1291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052736"/>
            <a:ext cx="871296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Возможные варианты педагогических действий по предупреждению и разрешению конфликтов в системе 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«ребёнок - ребёнок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»: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учить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детей продуктивно разрешать конфликтные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ситуации как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можно скорее остановить конфликт, развести противников в разные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стороны минимизировать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число участников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конфликта максимально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загружать разнообразной деятельностью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воспитанников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своевременно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разрешать мелкие недоразумения, не давая им возможности перерасти в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конфликт постараться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найти возможность реализации каждому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ребёнку создать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коллективу общую ситуацию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успеха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9139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1052736"/>
            <a:ext cx="8856984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u="sng" dirty="0">
                <a:latin typeface="Times New Roman" pitchFamily="18" charset="0"/>
                <a:cs typeface="Times New Roman" pitchFamily="18" charset="0"/>
              </a:rPr>
              <a:t>Особенности разрешения детских конфликтов: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При разрешении конфликтной ситуации вожатый несет профессиональную ответственность за правильное разрешение ситуации конфликта.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Профессиональная позиция вожатого требует взять на себя инициативу разрешения конфликта, на первое место поставив интересы детей.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Любая ошибка вожатого при разрешении конфликтов приводит к новым проблемам и конфликтам, в которых увеличивается число участников.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Различное понимание событий и их причин участниками. Конфликт глазами вожатого и детей видится по-разному, поэтому воспитатель не может навязывать свое решение проблемной ситуации.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Присутствие других детей при конфликтном взаимодействии превращает их из свидетелей в участников, а конфликт приобретает для них воспитательный смысл.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Детские конфликты легче предупредить, чем успешно разрешить (по А.Я.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Анцупову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06475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10</TotalTime>
  <Words>161</Words>
  <Application>Microsoft Office PowerPoint</Application>
  <PresentationFormat>Экран (4:3)</PresentationFormat>
  <Paragraphs>28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Windows User</cp:lastModifiedBy>
  <cp:revision>6</cp:revision>
  <dcterms:created xsi:type="dcterms:W3CDTF">2020-11-19T08:16:38Z</dcterms:created>
  <dcterms:modified xsi:type="dcterms:W3CDTF">2020-11-19T10:33:55Z</dcterms:modified>
</cp:coreProperties>
</file>