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4589-C5CF-4AB9-98E2-3DCCFD755369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6E60-4C28-4DCD-A4BA-5D888BF58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706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4589-C5CF-4AB9-98E2-3DCCFD755369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6E60-4C28-4DCD-A4BA-5D888BF58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889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4589-C5CF-4AB9-98E2-3DCCFD755369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6E60-4C28-4DCD-A4BA-5D888BF58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503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4589-C5CF-4AB9-98E2-3DCCFD755369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6E60-4C28-4DCD-A4BA-5D888BF58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976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4589-C5CF-4AB9-98E2-3DCCFD755369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6E60-4C28-4DCD-A4BA-5D888BF58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156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4589-C5CF-4AB9-98E2-3DCCFD755369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6E60-4C28-4DCD-A4BA-5D888BF58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700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4589-C5CF-4AB9-98E2-3DCCFD755369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6E60-4C28-4DCD-A4BA-5D888BF58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692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4589-C5CF-4AB9-98E2-3DCCFD755369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6E60-4C28-4DCD-A4BA-5D888BF58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212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4589-C5CF-4AB9-98E2-3DCCFD755369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6E60-4C28-4DCD-A4BA-5D888BF58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898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4589-C5CF-4AB9-98E2-3DCCFD755369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6E60-4C28-4DCD-A4BA-5D888BF58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326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4589-C5CF-4AB9-98E2-3DCCFD755369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6E60-4C28-4DCD-A4BA-5D888BF58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144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14589-C5CF-4AB9-98E2-3DCCFD755369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76E60-4C28-4DCD-A4BA-5D888BF58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368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872208"/>
          </a:xfrm>
        </p:spPr>
        <p:txBody>
          <a:bodyPr>
            <a:normAutofit/>
          </a:bodyPr>
          <a:lstStyle/>
          <a:p>
            <a:r>
              <a:rPr lang="ru-RU" dirty="0" smtClean="0"/>
              <a:t>Творческий отчет объединения </a:t>
            </a:r>
            <a:br>
              <a:rPr lang="ru-RU" dirty="0" smtClean="0"/>
            </a:br>
            <a:r>
              <a:rPr lang="ru-RU" dirty="0" smtClean="0"/>
              <a:t>«Цифровая фотография»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780928"/>
            <a:ext cx="6400800" cy="259228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ГПОУ ЯО Рыбинский полиграфический колледж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Преподаватель </a:t>
            </a:r>
            <a:r>
              <a:rPr lang="ru-RU" dirty="0" err="1" smtClean="0">
                <a:solidFill>
                  <a:schemeClr val="tx1"/>
                </a:solidFill>
              </a:rPr>
              <a:t>Белорусова</a:t>
            </a:r>
            <a:r>
              <a:rPr lang="ru-RU" dirty="0" smtClean="0">
                <a:solidFill>
                  <a:schemeClr val="tx1"/>
                </a:solidFill>
              </a:rPr>
              <a:t> Е.Е.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2018 – 2019 учебный год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848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Сведения об обучающихся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2160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В группе 11 человек, из них юношей - 2, девушек – 9.</a:t>
            </a:r>
          </a:p>
          <a:p>
            <a:pPr marL="0" indent="0">
              <a:buNone/>
            </a:pPr>
            <a:r>
              <a:rPr lang="ru-RU" sz="2800" dirty="0" smtClean="0"/>
              <a:t>Все ребята, посещающие занятия кружка, являются совершеннолетними, то есть на момент окончания учебного года всем исполнилось 18 лет.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69316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Сведения о проведенных мероприятиях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132856"/>
            <a:ext cx="8568952" cy="290892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 течение 2018 – 2019 учебного года для обучающихся объединения «Цифровая фотография» были организованы следующие мастер-классы и встречи с профессиональными фотографами: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8735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4032448" cy="30243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60032" y="1239143"/>
            <a:ext cx="3576172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Беседа с молодыми фотографами,</a:t>
            </a:r>
          </a:p>
          <a:p>
            <a:r>
              <a:rPr lang="ru-RU" dirty="0" smtClean="0"/>
              <a:t>работающими в различных </a:t>
            </a:r>
          </a:p>
          <a:p>
            <a:r>
              <a:rPr lang="ru-RU" dirty="0" smtClean="0"/>
              <a:t>сферах фотографии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401616"/>
            <a:ext cx="4032448" cy="30243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60032" y="4221088"/>
            <a:ext cx="3732817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Встреча с ретушером из Ярославля</a:t>
            </a:r>
          </a:p>
          <a:p>
            <a:r>
              <a:rPr lang="ru-RU" dirty="0" smtClean="0"/>
              <a:t>Яниной Березовской на тему </a:t>
            </a:r>
          </a:p>
          <a:p>
            <a:r>
              <a:rPr lang="ru-RU" dirty="0" smtClean="0"/>
              <a:t>«Фотосъемка и ретушь фотографий</a:t>
            </a:r>
          </a:p>
          <a:p>
            <a:r>
              <a:rPr lang="ru-RU" dirty="0" smtClean="0"/>
              <a:t> для создания компьютерной игры»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2753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404664"/>
            <a:ext cx="3960440" cy="29703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32040" y="1268760"/>
            <a:ext cx="3816424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Творческая встреча с фотографом,</a:t>
            </a:r>
          </a:p>
          <a:p>
            <a:r>
              <a:rPr lang="ru-RU" dirty="0" smtClean="0"/>
              <a:t>Членом Союза Фотохудожников России Павлом Богдановым на тему «Фотосъемка художественного портрета»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3649333"/>
            <a:ext cx="3960441" cy="29703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32040" y="4534333"/>
            <a:ext cx="3816424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Мастер-класс фотографа, </a:t>
            </a:r>
          </a:p>
          <a:p>
            <a:r>
              <a:rPr lang="ru-RU" dirty="0" smtClean="0"/>
              <a:t>директора фотостудии «Кадр» </a:t>
            </a:r>
          </a:p>
          <a:p>
            <a:r>
              <a:rPr lang="ru-RU" dirty="0" smtClean="0"/>
              <a:t>Юрия Смирнова на тему </a:t>
            </a:r>
          </a:p>
          <a:p>
            <a:r>
              <a:rPr lang="ru-RU" dirty="0" smtClean="0"/>
              <a:t>«Постановка освещения в портрете»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4658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91018"/>
            <a:ext cx="4032447" cy="30243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4032447" cy="30243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0" y="916265"/>
            <a:ext cx="4248472" cy="280076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Ученики объединения </a:t>
            </a:r>
          </a:p>
          <a:p>
            <a:pPr algn="ctr"/>
            <a:r>
              <a:rPr lang="ru-RU" sz="1600" dirty="0" smtClean="0"/>
              <a:t>«Цифровая фотография»</a:t>
            </a:r>
          </a:p>
          <a:p>
            <a:pPr algn="ctr"/>
            <a:r>
              <a:rPr lang="ru-RU" sz="1600" dirty="0" smtClean="0"/>
              <a:t>Карина </a:t>
            </a:r>
            <a:r>
              <a:rPr lang="ru-RU" sz="1600" dirty="0" err="1" smtClean="0"/>
              <a:t>Канус</a:t>
            </a:r>
            <a:r>
              <a:rPr lang="ru-RU" sz="1600" dirty="0" smtClean="0"/>
              <a:t>, Семен </a:t>
            </a:r>
            <a:r>
              <a:rPr lang="ru-RU" sz="1600" dirty="0" err="1" smtClean="0"/>
              <a:t>Яузин</a:t>
            </a:r>
            <a:r>
              <a:rPr lang="ru-RU" sz="1600" dirty="0" smtClean="0"/>
              <a:t>, Руслан Борисов</a:t>
            </a:r>
          </a:p>
          <a:p>
            <a:pPr algn="ctr"/>
            <a:r>
              <a:rPr lang="ru-RU" sz="1600" dirty="0" smtClean="0"/>
              <a:t>совместно с руководителем </a:t>
            </a:r>
            <a:r>
              <a:rPr lang="ru-RU" sz="1600" dirty="0" err="1" smtClean="0"/>
              <a:t>Белорусовой</a:t>
            </a:r>
            <a:r>
              <a:rPr lang="ru-RU" sz="1600" dirty="0" smtClean="0"/>
              <a:t> Е.Е. </a:t>
            </a:r>
          </a:p>
          <a:p>
            <a:pPr algn="ctr"/>
            <a:r>
              <a:rPr lang="ru-RU" sz="1600" dirty="0" smtClean="0"/>
              <a:t>и Рыбинским Государственным </a:t>
            </a:r>
          </a:p>
          <a:p>
            <a:pPr algn="ctr"/>
            <a:r>
              <a:rPr lang="ru-RU" sz="1600" dirty="0" smtClean="0"/>
              <a:t>историко-архитектурным </a:t>
            </a:r>
          </a:p>
          <a:p>
            <a:pPr algn="ctr"/>
            <a:r>
              <a:rPr lang="ru-RU" sz="1600" dirty="0" smtClean="0"/>
              <a:t>и художественным музеем-заповедником</a:t>
            </a:r>
          </a:p>
          <a:p>
            <a:pPr algn="ctr"/>
            <a:r>
              <a:rPr lang="ru-RU" sz="1600" dirty="0" smtClean="0"/>
              <a:t>в сентябре и октябре 2018 года</a:t>
            </a:r>
          </a:p>
          <a:p>
            <a:pPr algn="ctr"/>
            <a:r>
              <a:rPr lang="ru-RU" sz="1600" dirty="0" smtClean="0"/>
              <a:t>приняли активное участие в подготовке</a:t>
            </a:r>
          </a:p>
          <a:p>
            <a:pPr algn="ctr"/>
            <a:r>
              <a:rPr lang="ru-RU" sz="1600" dirty="0" smtClean="0"/>
              <a:t>и фотосъемке выставки </a:t>
            </a:r>
          </a:p>
          <a:p>
            <a:pPr algn="ctr"/>
            <a:r>
              <a:rPr lang="ru-RU" sz="1600" dirty="0" smtClean="0"/>
              <a:t>«Быть молодым вчера, сегодня, завтра».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0" y="4293096"/>
            <a:ext cx="4222181" cy="18158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/>
              <a:t>Так же обучающиеся объединения </a:t>
            </a:r>
          </a:p>
          <a:p>
            <a:pPr algn="ctr"/>
            <a:r>
              <a:rPr lang="ru-RU" sz="1600" dirty="0" smtClean="0"/>
              <a:t>Никита Волченков и Руслан Борисов </a:t>
            </a:r>
          </a:p>
          <a:p>
            <a:pPr algn="ctr"/>
            <a:r>
              <a:rPr lang="ru-RU" sz="1600" dirty="0" smtClean="0"/>
              <a:t>принимали участие в фотосъемке </a:t>
            </a:r>
          </a:p>
          <a:p>
            <a:pPr algn="ctr"/>
            <a:r>
              <a:rPr lang="ru-RU" sz="1600" dirty="0" smtClean="0"/>
              <a:t>детского праздника </a:t>
            </a:r>
          </a:p>
          <a:p>
            <a:pPr algn="ctr"/>
            <a:r>
              <a:rPr lang="ru-RU" sz="1600" dirty="0" smtClean="0"/>
              <a:t>для благотворительного фонда «</a:t>
            </a:r>
            <a:r>
              <a:rPr lang="ru-RU" sz="1600" dirty="0" err="1" smtClean="0"/>
              <a:t>ВоБлаго</a:t>
            </a:r>
            <a:r>
              <a:rPr lang="ru-RU" sz="1600" dirty="0" smtClean="0"/>
              <a:t>» </a:t>
            </a:r>
          </a:p>
          <a:p>
            <a:pPr algn="ctr"/>
            <a:r>
              <a:rPr lang="ru-RU" sz="1600" dirty="0" smtClean="0"/>
              <a:t>И мероприятий, посвященных празднованию </a:t>
            </a:r>
          </a:p>
          <a:p>
            <a:pPr algn="ctr"/>
            <a:r>
              <a:rPr lang="ru-RU" sz="1600" dirty="0" smtClean="0"/>
              <a:t>Дня Победы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032351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31203"/>
          </a:xfrm>
        </p:spPr>
        <p:txBody>
          <a:bodyPr/>
          <a:lstStyle/>
          <a:p>
            <a:r>
              <a:rPr lang="ru-RU" dirty="0" smtClean="0"/>
              <a:t>Конкурсы и награды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36261" y="410795"/>
            <a:ext cx="2670261" cy="36661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78" y="893885"/>
            <a:ext cx="4227022" cy="58105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335" y="3789040"/>
            <a:ext cx="3666111" cy="287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490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46440" y="-318245"/>
            <a:ext cx="3090679" cy="42484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6278" y="2918385"/>
            <a:ext cx="3124477" cy="42897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2189" y="-137492"/>
            <a:ext cx="2907470" cy="39917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63129" y="4693914"/>
            <a:ext cx="238558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03455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236</Words>
  <Application>Microsoft Office PowerPoint</Application>
  <PresentationFormat>Экран (4:3)</PresentationFormat>
  <Paragraphs>42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Творческий отчет объединения  «Цифровая фотография»</vt:lpstr>
      <vt:lpstr>Сведения об обучающихся</vt:lpstr>
      <vt:lpstr>Сведения о проведенных мероприятиях</vt:lpstr>
      <vt:lpstr>Презентация PowerPoint</vt:lpstr>
      <vt:lpstr>Презентация PowerPoint</vt:lpstr>
      <vt:lpstr>Презентация PowerPoint</vt:lpstr>
      <vt:lpstr>Конкурсы и награды</vt:lpstr>
      <vt:lpstr>Презентация PowerPoint</vt:lpstr>
    </vt:vector>
  </TitlesOfParts>
  <Company>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Творческий отчет объединения  «Цифровая фотография»</dc:title>
  <dc:creator>Белорусова Екатерина Евгеньевна</dc:creator>
  <cp:lastModifiedBy>Белорусова Екатерина Евгеньевна</cp:lastModifiedBy>
  <cp:revision>7</cp:revision>
  <dcterms:created xsi:type="dcterms:W3CDTF">2019-05-28T07:08:56Z</dcterms:created>
  <dcterms:modified xsi:type="dcterms:W3CDTF">2019-05-28T15:25:31Z</dcterms:modified>
</cp:coreProperties>
</file>