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75" r:id="rId4"/>
    <p:sldId id="281" r:id="rId5"/>
    <p:sldId id="286" r:id="rId6"/>
    <p:sldId id="279" r:id="rId7"/>
    <p:sldId id="267" r:id="rId8"/>
    <p:sldId id="284" r:id="rId9"/>
    <p:sldId id="280" r:id="rId10"/>
    <p:sldId id="285" r:id="rId11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1A09-8BC4-4F0C-ADFB-1EF18902A5BA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9651-4782-4DD2-B02E-28A44EAEA2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5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B22DC-5DF9-451C-9C68-F3A31E844805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E58D4-9C96-49A0-9B42-93C37530A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6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E58D4-9C96-49A0-9B42-93C37530AD2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373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E58D4-9C96-49A0-9B42-93C37530AD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9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25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4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91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1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33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31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1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98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44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3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8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73B3-F76D-4FA5-A7BB-F9DB9B5BB534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72E0D-D6AA-450F-83D8-C1C9010E9F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45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204" y="260648"/>
            <a:ext cx="8352928" cy="23042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Мастер-класс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«Применение </a:t>
            </a:r>
            <a:r>
              <a:rPr lang="ru-RU" dirty="0" err="1"/>
              <a:t>скрайбинг</a:t>
            </a:r>
            <a:r>
              <a:rPr lang="ru-RU" dirty="0"/>
              <a:t>-технологии в учебном процессе»</a:t>
            </a:r>
            <a:br>
              <a:rPr lang="ru-RU" dirty="0"/>
            </a:br>
            <a:endParaRPr lang="ru-RU" sz="3100" dirty="0"/>
          </a:p>
        </p:txBody>
      </p:sp>
      <p:pic>
        <p:nvPicPr>
          <p:cNvPr id="1026" name="Picture 2" descr="C:\Users\bykov\Desktop\scribin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0948"/>
            <a:ext cx="4680520" cy="35103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76056" y="5057800"/>
            <a:ext cx="4067944" cy="180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990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Упражнение «Секрет успеха»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/>
              <a:t>Задание. </a:t>
            </a:r>
            <a:r>
              <a:rPr lang="ru-RU" i="1" dirty="0"/>
              <a:t>Прочитайте текст по теме «Секрет успеха», выпишите тезисы, и, используя готовые скетчи, составьте аппликационную презентацию в технологии </a:t>
            </a:r>
            <a:r>
              <a:rPr lang="ru-RU" i="1" dirty="0" err="1"/>
              <a:t>скрайбинга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s://wagner.edu/res-ed/files/2015/07/Light-Bul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38"/>
            <a:ext cx="2376264" cy="2854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BZ" dirty="0"/>
            </a:br>
            <a:r>
              <a:rPr lang="ru-RU" dirty="0"/>
              <a:t>ЧЕЛОВЕК МЫСЛИТ ОБРАЗАМИ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https://pp.userapi.com/c850628/v850628384/c9f4c/LaD4-sISxU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22" y="1556792"/>
            <a:ext cx="5760640" cy="5141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6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ru-RU" dirty="0"/>
              <a:t>ПРО СКРАЙБИНГ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30317"/>
            <a:ext cx="3024336" cy="190080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ЧТО?</a:t>
            </a:r>
          </a:p>
          <a:p>
            <a:pPr marL="0" indent="0">
              <a:buNone/>
            </a:pPr>
            <a:r>
              <a:rPr lang="ru-RU" dirty="0"/>
              <a:t>ГДЕ?</a:t>
            </a:r>
          </a:p>
          <a:p>
            <a:pPr marL="0" indent="0">
              <a:buNone/>
            </a:pPr>
            <a:r>
              <a:rPr lang="ru-RU" dirty="0"/>
              <a:t>КОГДА?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851920" y="1556792"/>
            <a:ext cx="4824536" cy="1800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ЛЮБАЯ ТЕМА</a:t>
            </a:r>
          </a:p>
          <a:p>
            <a:pPr marL="0" indent="0">
              <a:buNone/>
            </a:pPr>
            <a:r>
              <a:rPr lang="ru-RU" dirty="0"/>
              <a:t>ЛЮБОЕ ЗАНЯТИЕ</a:t>
            </a:r>
          </a:p>
          <a:p>
            <a:pPr marL="0" indent="0">
              <a:buNone/>
            </a:pPr>
            <a:r>
              <a:rPr lang="ru-RU" dirty="0"/>
              <a:t>НА ЛЮБОМ ЭТАПЕ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6856" y="3861048"/>
            <a:ext cx="8229600" cy="1612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i="1" dirty="0" err="1"/>
              <a:t>Скрайбинг</a:t>
            </a:r>
            <a:r>
              <a:rPr lang="ru-RU" i="1"/>
              <a:t> используется в </a:t>
            </a:r>
            <a:r>
              <a:rPr lang="ru-RU" i="1" dirty="0"/>
              <a:t>публичных выступлениях и лекциях, на деловых, творческих встречах, а также в образовании. </a:t>
            </a:r>
          </a:p>
        </p:txBody>
      </p:sp>
    </p:spTree>
    <p:extLst>
      <p:ext uri="{BB962C8B-B14F-4D97-AF65-F5344CB8AC3E}">
        <p14:creationId xmlns:p14="http://schemas.microsoft.com/office/powerpoint/2010/main" val="153387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Упражнение «Умные слова»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Задание.</a:t>
            </a:r>
            <a:r>
              <a:rPr lang="ru-RU" dirty="0"/>
              <a:t> </a:t>
            </a:r>
            <a:r>
              <a:rPr lang="ru-RU" i="1" dirty="0"/>
              <a:t>Определите обозначение слов:</a:t>
            </a:r>
          </a:p>
          <a:p>
            <a:r>
              <a:rPr lang="ru-RU" dirty="0"/>
              <a:t>СКЕТЧ</a:t>
            </a:r>
          </a:p>
          <a:p>
            <a:r>
              <a:rPr lang="ru-RU" dirty="0"/>
              <a:t>БОКСЫ</a:t>
            </a:r>
          </a:p>
          <a:p>
            <a:r>
              <a:rPr lang="ru-RU" dirty="0"/>
              <a:t>ТАЙМЛАЙН</a:t>
            </a:r>
          </a:p>
          <a:p>
            <a:r>
              <a:rPr lang="ru-RU" dirty="0"/>
              <a:t>СКРАЙБЕР</a:t>
            </a:r>
          </a:p>
          <a:p>
            <a:r>
              <a:rPr lang="ru-RU" dirty="0"/>
              <a:t>ИНТЕЛЛЕКТИКА</a:t>
            </a:r>
          </a:p>
        </p:txBody>
      </p:sp>
      <p:pic>
        <p:nvPicPr>
          <p:cNvPr id="4" name="Picture 2" descr="C:\Users\bykov\Desktop\unnam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8811" r="9398" b="10889"/>
          <a:stretch/>
        </p:blipFill>
        <p:spPr bwMode="auto">
          <a:xfrm>
            <a:off x="5940152" y="2276872"/>
            <a:ext cx="2530746" cy="26065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2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ЭЛЕМЕНТЫ СКРАЙБИНГА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925" y="2828091"/>
            <a:ext cx="2871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1"/>
                  </a:solidFill>
                  <a:prstDash val="solid"/>
                </a:ln>
              </a:rPr>
              <a:t>СТРЕЛКИ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80134" y="3379131"/>
            <a:ext cx="2327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1"/>
                  </a:solidFill>
                  <a:prstDash val="solid"/>
                </a:ln>
              </a:rPr>
              <a:t>БОКСЫ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853" y="5992975"/>
            <a:ext cx="5089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1"/>
                  </a:solidFill>
                  <a:prstDash val="solid"/>
                </a:ln>
              </a:rPr>
              <a:t>БУКВЫ/СЛОВА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29865" y="5955941"/>
            <a:ext cx="2674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1"/>
                  </a:solidFill>
                  <a:prstDash val="solid"/>
                </a:ln>
              </a:rPr>
              <a:t>ОБРАЗЫ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895345" y="1556792"/>
            <a:ext cx="652319" cy="115212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907703" y="1611433"/>
            <a:ext cx="1" cy="10081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Нашивка 13"/>
          <p:cNvSpPr/>
          <p:nvPr/>
        </p:nvSpPr>
        <p:spPr>
          <a:xfrm rot="16200000">
            <a:off x="2295037" y="2214081"/>
            <a:ext cx="504056" cy="504056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156176" y="1880828"/>
            <a:ext cx="1250875" cy="50405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075697" y="2582905"/>
            <a:ext cx="1440160" cy="756083"/>
          </a:xfrm>
          <a:prstGeom prst="wedgeRoundRectCallout">
            <a:avLst>
              <a:gd name="adj1" fmla="val -19899"/>
              <a:gd name="adj2" fmla="val 802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7337343" y="2353652"/>
            <a:ext cx="1296144" cy="9361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00192" y="2060848"/>
            <a:ext cx="864096" cy="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92080" y="2775846"/>
            <a:ext cx="864096" cy="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553367" y="2708919"/>
            <a:ext cx="864096" cy="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00192" y="2213248"/>
            <a:ext cx="491291" cy="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64885" y="2919571"/>
            <a:ext cx="491291" cy="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714478" y="2821704"/>
            <a:ext cx="491291" cy="0"/>
          </a:xfrm>
          <a:prstGeom prst="line">
            <a:avLst/>
          </a:prstGeom>
          <a:ln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http://www.clipartbest.com/cliparts/9Tp/6oe/9Tp6oeoE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t="28152" r="6097" b="29490"/>
          <a:stretch/>
        </p:blipFill>
        <p:spPr bwMode="auto">
          <a:xfrm>
            <a:off x="5345373" y="4245515"/>
            <a:ext cx="3637830" cy="18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3.bp.blogspot.com/-XpgKTosErmM/Tsq2A-avgGI/AAAAAAAABuQ/hvnPyp2MoRY/w1200-h630-p-k-no-nu/Screen%2Bshot%2B2011-11-21%2Bat%2B12.57.58%2B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63329"/>
            <a:ext cx="3170562" cy="21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1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Упражнение «Расшифровщик»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Задание.</a:t>
            </a:r>
            <a:r>
              <a:rPr lang="ru-RU" i="1" dirty="0"/>
              <a:t> Сформулируйте строчки из стихотворения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29147"/>
              </p:ext>
            </p:extLst>
          </p:nvPr>
        </p:nvGraphicFramePr>
        <p:xfrm>
          <a:off x="480325" y="2508430"/>
          <a:ext cx="8280920" cy="432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s://avatars.mds.yandex.net/get-pdb/1352825/ba125006-1bba-4541-ab69-224443862f2c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r="15066"/>
          <a:stretch/>
        </p:blipFill>
        <p:spPr bwMode="auto">
          <a:xfrm>
            <a:off x="551117" y="2716848"/>
            <a:ext cx="1800200" cy="17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5.infourok.ru/uploads/ex/09dc/0004d853-75c8f11c/hello_html_4dbd51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10" y="2669744"/>
            <a:ext cx="1898833" cy="17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b.ru/misc/i/gallery/61187/276427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/>
          <a:stretch/>
        </p:blipFill>
        <p:spPr bwMode="auto">
          <a:xfrm>
            <a:off x="4755677" y="2669744"/>
            <a:ext cx="1861424" cy="18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ipartbest.com/cliparts/yck/aqg/yckaqgdc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26" y="2943952"/>
            <a:ext cx="1260220" cy="12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yoursecurityadviser.com/wp-content/uploads/2015/07/Handshake-Icon-AdobeStock_69002563-1024x10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01"/>
          <a:stretch/>
        </p:blipFill>
        <p:spPr bwMode="auto">
          <a:xfrm>
            <a:off x="4689576" y="5032425"/>
            <a:ext cx="1927525" cy="14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ya-webdesign.com/images/thumbs-clipart-outline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55" y="4718770"/>
            <a:ext cx="1512168" cy="164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ulip-ego.com/wp-content/uploads/2018/11/signs-plus-signs-plus-plus-sign-vectors-photos-and-psd-files-free-download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61" y="5062580"/>
            <a:ext cx="1461056" cy="14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.pinimg.com/736x/72/87/61/72876128ab30a5680f4b926886d7cb73--smiley-faces-emoji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10" y="4780242"/>
            <a:ext cx="1932651" cy="19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07904" y="4780242"/>
            <a:ext cx="814157" cy="25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3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139675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Мороз и солнце, день чудесный.</a:t>
            </a:r>
          </a:p>
          <a:p>
            <a:pPr marL="0" indent="0" algn="ctr">
              <a:buNone/>
            </a:pPr>
            <a:r>
              <a:rPr lang="ru-RU" i="1" dirty="0"/>
              <a:t>Ещё ты дремлешь, друг прелестный</a:t>
            </a:r>
          </a:p>
          <a:p>
            <a:endParaRPr lang="ru-RU" dirty="0"/>
          </a:p>
        </p:txBody>
      </p:sp>
      <p:pic>
        <p:nvPicPr>
          <p:cNvPr id="2050" name="Picture 2" descr="https://cdn.pixabay.com/photo/2018/10/13/18/28/sun-3744833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08215"/>
            <a:ext cx="6840760" cy="45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8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Упражнение «СКЕТЧ»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Задание.</a:t>
            </a:r>
            <a:r>
              <a:rPr lang="ru-RU" dirty="0"/>
              <a:t> </a:t>
            </a:r>
            <a:r>
              <a:rPr lang="ru-RU" i="1" dirty="0"/>
              <a:t>Найдите символы к фразе</a:t>
            </a:r>
            <a:r>
              <a:rPr lang="ru-RU" b="1" i="1" dirty="0">
                <a:solidFill>
                  <a:srgbClr val="FF0000"/>
                </a:solidFill>
              </a:rPr>
              <a:t> «Вижу, слышу, запоминаю»</a:t>
            </a:r>
            <a:r>
              <a:rPr lang="ru-RU" i="1" dirty="0"/>
              <a:t> и зарисуйте  СКЕТЧ</a:t>
            </a:r>
          </a:p>
        </p:txBody>
      </p:sp>
      <p:pic>
        <p:nvPicPr>
          <p:cNvPr id="4" name="Рисунок 3" descr="C:\Users\bykov\Desktop\10260632-simple-icons-on-white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803393" cy="386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757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«Мозговой штурм»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«</a:t>
            </a:r>
            <a:r>
              <a:rPr lang="ru-RU" b="1" i="1" dirty="0" err="1"/>
              <a:t>Таймлайн</a:t>
            </a:r>
            <a:r>
              <a:rPr lang="ru-RU" b="1" i="1" dirty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«Хаос»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«Пространство»</a:t>
            </a:r>
          </a:p>
        </p:txBody>
      </p:sp>
      <p:pic>
        <p:nvPicPr>
          <p:cNvPr id="5122" name="Picture 2" descr="https://pp.userapi.com/c851016/v851016817/c49d2/8aNIrPzcqq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7" t="48962" r="57016" b="38509"/>
          <a:stretch/>
        </p:blipFill>
        <p:spPr bwMode="auto">
          <a:xfrm>
            <a:off x="5436096" y="1412776"/>
            <a:ext cx="149909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51016/v851016817/c49d2/8aNIrPzcqq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3" t="48962" r="30930" b="40771"/>
          <a:stretch/>
        </p:blipFill>
        <p:spPr bwMode="auto">
          <a:xfrm>
            <a:off x="2871437" y="2564904"/>
            <a:ext cx="2326341" cy="118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p.userapi.com/c851016/v851016817/c49d2/8aNIrPzcqq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60220" r="38788" b="28524"/>
          <a:stretch/>
        </p:blipFill>
        <p:spPr bwMode="auto">
          <a:xfrm>
            <a:off x="2408103" y="4147564"/>
            <a:ext cx="1465729" cy="12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p.userapi.com/c851016/v851016817/c49d2/8aNIrPzcqq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t="59493" r="49103" b="29977"/>
          <a:stretch/>
        </p:blipFill>
        <p:spPr bwMode="auto">
          <a:xfrm>
            <a:off x="4048054" y="5517752"/>
            <a:ext cx="2299448" cy="12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75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164</Words>
  <Application>Microsoft Office PowerPoint</Application>
  <PresentationFormat>Экран (4:3)</PresentationFormat>
  <Paragraphs>42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Мастер-класс  «Применение скрайбинг-технологии в учебном процессе» </vt:lpstr>
      <vt:lpstr> ЧЕЛОВЕК МЫСЛИТ ОБРАЗАМИ </vt:lpstr>
      <vt:lpstr>ПРО СКРАЙБИНГ</vt:lpstr>
      <vt:lpstr>Упражнение «Умные слова»</vt:lpstr>
      <vt:lpstr>ЭЛЕМЕНТЫ СКРАЙБИНГА</vt:lpstr>
      <vt:lpstr>Упражнение «Расшифровщик»</vt:lpstr>
      <vt:lpstr>Презентация PowerPoint</vt:lpstr>
      <vt:lpstr>Упражнение «СКЕТЧ»</vt:lpstr>
      <vt:lpstr>СТРУКТУРА</vt:lpstr>
      <vt:lpstr>Упражнение «Секрет успеха»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«Применение скрайбинг-технологии в учебном процессе»</dc:title>
  <dc:creator>bykov</dc:creator>
  <cp:lastModifiedBy>Пользователь</cp:lastModifiedBy>
  <cp:revision>35</cp:revision>
  <cp:lastPrinted>2019-02-25T11:48:06Z</cp:lastPrinted>
  <dcterms:created xsi:type="dcterms:W3CDTF">2019-02-24T17:41:43Z</dcterms:created>
  <dcterms:modified xsi:type="dcterms:W3CDTF">2022-12-01T08:22:03Z</dcterms:modified>
</cp:coreProperties>
</file>