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8" r:id="rId4"/>
    <p:sldId id="291" r:id="rId5"/>
    <p:sldId id="293" r:id="rId6"/>
    <p:sldId id="292" r:id="rId7"/>
    <p:sldId id="297" r:id="rId8"/>
    <p:sldId id="282" r:id="rId9"/>
    <p:sldId id="266" r:id="rId10"/>
    <p:sldId id="295" r:id="rId11"/>
    <p:sldId id="294" r:id="rId12"/>
    <p:sldId id="285" r:id="rId13"/>
    <p:sldId id="299" r:id="rId14"/>
    <p:sldId id="289" r:id="rId15"/>
    <p:sldId id="30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85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14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98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23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4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80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8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67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41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3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0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96C0-8C14-4FEE-B01E-0378E231D8A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27C0-7FE0-4419-AC48-610AA9446E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0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licker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294451" y="2245419"/>
            <a:ext cx="7205272" cy="228454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Интернет-сервис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9785" y="5025976"/>
            <a:ext cx="4596047" cy="1528762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2" t="6064" r="13525" b="590"/>
          <a:stretch/>
        </p:blipFill>
        <p:spPr>
          <a:xfrm>
            <a:off x="808991" y="494641"/>
            <a:ext cx="3683181" cy="2552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406" y="375959"/>
            <a:ext cx="3665344" cy="17211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6012" y="2746241"/>
            <a:ext cx="3515779" cy="3910025"/>
          </a:xfrm>
          <a:prstGeom prst="rect">
            <a:avLst/>
          </a:prstGeom>
        </p:spPr>
      </p:pic>
      <p:sp>
        <p:nvSpPr>
          <p:cNvPr id="11" name="Нашивка 10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0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69003" y="335144"/>
            <a:ext cx="110718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4_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учитель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проводит опрос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опрос?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530" y="1134456"/>
            <a:ext cx="7053773" cy="546002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Показываем вопросы (можете через презентацию).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поднять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вверх карточку той стороной, которую он считает верной при ответе.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Учитель, открыв приложение и задание данному классу, сканирует QR-коды со своего телефона (или планшета), наводя на карточку учеников.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только учитель «поймает» все ответы, он нажимает внизу экрана на галочку и видит все результаты.</a:t>
            </a: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s://www.teachaholic.pro/wp-content/uploads/2018/06/plickers-e1441110614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3366" y="1135117"/>
            <a:ext cx="4546271" cy="554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63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2100" y="335144"/>
            <a:ext cx="11448703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4_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Как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учитель проводит опрос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?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(продолжение)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666" y="1145628"/>
            <a:ext cx="5722968" cy="5223641"/>
          </a:xfrm>
          <a:prstGeom prst="roundRect">
            <a:avLst>
              <a:gd name="adj" fmla="val 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отображают фамилии учеников следующим образом:</a:t>
            </a:r>
          </a:p>
          <a:p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цвет – ошибка</a:t>
            </a:r>
          </a:p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цвет – верно</a:t>
            </a:r>
          </a:p>
          <a:p>
            <a:r>
              <a:rPr lang="ru-RU" sz="2800" u="sng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(седой) – некорректно поднял карточку</a:t>
            </a:r>
          </a:p>
          <a:p>
            <a:r>
              <a:rPr lang="ru-RU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насыщенный –ученик отсутствует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Тут же дана общая картина в количестве верных и неверных ответов.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0290" y="1082566"/>
            <a:ext cx="5517931" cy="55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46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799" y="882869"/>
            <a:ext cx="3127703" cy="5612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10258" y="2426105"/>
            <a:ext cx="5441570" cy="2696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866" y="1072055"/>
            <a:ext cx="3497100" cy="5475890"/>
          </a:xfrm>
          <a:prstGeom prst="rect">
            <a:avLst/>
          </a:prstGeom>
        </p:spPr>
      </p:pic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4610" y="379259"/>
            <a:ext cx="11532707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Этот результат вы увидите на телефоне/планшете 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269" y="2658805"/>
            <a:ext cx="4645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2.bp.blogspot.com/-P45S_Hewscg/VM06Ne_enfI/AAAAAAAAB1E/ztd8BhEbCtM/s1600/IMG_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765" y="746234"/>
            <a:ext cx="4876799" cy="5349763"/>
          </a:xfrm>
          <a:prstGeom prst="rect">
            <a:avLst/>
          </a:prstGeom>
          <a:noFill/>
        </p:spPr>
      </p:pic>
      <p:pic>
        <p:nvPicPr>
          <p:cNvPr id="3074" name="Picture 2" descr="plick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64" y="183414"/>
            <a:ext cx="6239436" cy="6269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66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9003" y="335144"/>
            <a:ext cx="110718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сайте вы увидите результат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029" y="1082566"/>
            <a:ext cx="11046372" cy="54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5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9003" y="2448910"/>
            <a:ext cx="11071800" cy="2448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5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17" y="194470"/>
            <a:ext cx="11561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мобильное приложение.</a:t>
            </a:r>
          </a:p>
          <a:p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vogazeta.ru/uploads/full_size_1523512941-59f37c87ee1bd28093ea8688b012c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448" y="872360"/>
            <a:ext cx="5696607" cy="50554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3269" y="2658805"/>
            <a:ext cx="4645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718" y="859672"/>
            <a:ext cx="57701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позволяет реализовать быструю обратную связь от группы (класса, аудитории родителей, слушателей), мобильные голосования и фронтальные опросы во время учебного занятия по пройденному или текущему материалу и упростить сбор статистики.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устанавливается и используется преподавателем на планшете или смартфоне, в связке с ноутбуком.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у обучающихся мобильных телефонов/планшетов не требуется.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Приложение бесплатно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866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Нашивка 6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269" y="2658805"/>
            <a:ext cx="4645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186" y="155479"/>
            <a:ext cx="76094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применением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QR-кодов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29698" name="Picture 2" descr="C:\Users\Ярпк-2\Desktop\WholeGroupPlick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718" y="893378"/>
            <a:ext cx="5662448" cy="51921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6124" y="80220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Камерой планшета /телефона педагог сканирует поднятые обучающимися карточки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QR-кодами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по их мнению правильными ответами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166" y="265694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 или ноутбук с открытым сайтом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Plickers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проектор позволят учащимся видеть вопрос педагога.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конце опроса его результат можно вывести на экран, т.к. приложение отображает статистику ответов и выстраивает диаграмму на основе ее анализа.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1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6550" y="2025650"/>
            <a:ext cx="7188200" cy="7969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 Зарегистрируйтесь на сайте </a:t>
            </a:r>
            <a:r>
              <a:rPr lang="ru-RU" sz="2800" dirty="0" smtClean="0">
                <a:hlinkClick r:id="rId2"/>
              </a:rPr>
              <a:t>plickers.com</a:t>
            </a:r>
            <a:endParaRPr lang="ru-RU" sz="28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550" y="3302000"/>
            <a:ext cx="6877050" cy="2908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вам понадобится для работы?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Телефон </a:t>
            </a:r>
            <a:r>
              <a:rPr lang="ru-RU" sz="2800" dirty="0">
                <a:solidFill>
                  <a:schemeClr val="tx1"/>
                </a:solidFill>
              </a:rPr>
              <a:t>на базе </a:t>
            </a:r>
            <a:r>
              <a:rPr lang="ru-RU" sz="2800" dirty="0" err="1">
                <a:solidFill>
                  <a:schemeClr val="tx1"/>
                </a:solidFill>
              </a:rPr>
              <a:t>Android</a:t>
            </a:r>
            <a:r>
              <a:rPr lang="ru-RU" sz="2800" dirty="0">
                <a:solidFill>
                  <a:schemeClr val="tx1"/>
                </a:solidFill>
              </a:rPr>
              <a:t> или </a:t>
            </a:r>
            <a:r>
              <a:rPr lang="ru-RU" sz="2800" dirty="0" err="1">
                <a:solidFill>
                  <a:schemeClr val="tx1"/>
                </a:solidFill>
              </a:rPr>
              <a:t>iOS</a:t>
            </a:r>
            <a:r>
              <a:rPr lang="ru-RU" sz="2800" dirty="0">
                <a:solidFill>
                  <a:schemeClr val="tx1"/>
                </a:solidFill>
              </a:rPr>
              <a:t> с установленным приложением </a:t>
            </a:r>
            <a:r>
              <a:rPr lang="en-US" sz="2800" dirty="0" err="1" smtClean="0">
                <a:solidFill>
                  <a:schemeClr val="tx1"/>
                </a:solidFill>
              </a:rPr>
              <a:t>Plickers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Распечатанные карточки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38242" y="1572675"/>
            <a:ext cx="2464387" cy="2740734"/>
          </a:xfrm>
          <a:prstGeom prst="rect">
            <a:avLst/>
          </a:prstGeom>
        </p:spPr>
      </p:pic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1085219"/>
            <a:ext cx="10058400" cy="480057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752475" y="593093"/>
            <a:ext cx="3022600" cy="12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902450" y="1393668"/>
            <a:ext cx="2495550" cy="10029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213725" y="1050675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0" y="4267632"/>
            <a:ext cx="2490260" cy="18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1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(продолжение)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8328" y="1527843"/>
            <a:ext cx="7188200" cy="7969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 Здесь вы скачаете карточки</a:t>
            </a:r>
            <a:endParaRPr lang="ru-RU" sz="28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853" y="2854894"/>
            <a:ext cx="9448581" cy="3386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представляет собой карточка?</a:t>
            </a:r>
          </a:p>
          <a:p>
            <a:pPr marL="514350" indent="-514350"/>
            <a:r>
              <a:rPr lang="ru-RU" sz="2800" dirty="0" smtClean="0">
                <a:solidFill>
                  <a:schemeClr val="tx1"/>
                </a:solidFill>
              </a:rPr>
              <a:t>У каждого ученика своя карточка </a:t>
            </a:r>
            <a:r>
              <a:rPr lang="ru-RU" sz="2800" dirty="0">
                <a:solidFill>
                  <a:schemeClr val="tx1"/>
                </a:solidFill>
              </a:rPr>
              <a:t>с </a:t>
            </a:r>
            <a:r>
              <a:rPr lang="ru-RU" sz="2800" dirty="0" smtClean="0">
                <a:solidFill>
                  <a:schemeClr val="tx1"/>
                </a:solidFill>
              </a:rPr>
              <a:t>QR-кодами. </a:t>
            </a:r>
          </a:p>
          <a:p>
            <a:pPr marL="514350" indent="-514350"/>
            <a:r>
              <a:rPr lang="ru-RU" sz="2800" dirty="0" smtClean="0">
                <a:solidFill>
                  <a:schemeClr val="tx1"/>
                </a:solidFill>
              </a:rPr>
              <a:t>Она </a:t>
            </a:r>
            <a:r>
              <a:rPr lang="ru-RU" sz="2800" dirty="0">
                <a:solidFill>
                  <a:schemeClr val="tx1"/>
                </a:solidFill>
              </a:rPr>
              <a:t>имеет четыре </a:t>
            </a:r>
            <a:r>
              <a:rPr lang="ru-RU" sz="2800" dirty="0" smtClean="0">
                <a:solidFill>
                  <a:schemeClr val="tx1"/>
                </a:solidFill>
              </a:rPr>
              <a:t>стороны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А, B, C, D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ru-RU" sz="2800" dirty="0" smtClean="0">
                <a:solidFill>
                  <a:schemeClr val="tx1"/>
                </a:solidFill>
              </a:rPr>
              <a:t>Стандартный набор карточек - 40 в наборе. </a:t>
            </a:r>
          </a:p>
          <a:p>
            <a:pPr marL="514350" indent="-514350" algn="just"/>
            <a:r>
              <a:rPr lang="ru-RU" sz="2800" dirty="0" smtClean="0">
                <a:solidFill>
                  <a:schemeClr val="tx1"/>
                </a:solidFill>
              </a:rPr>
              <a:t>На листе А4 две карточки, разрезаете и раздаете.</a:t>
            </a:r>
          </a:p>
          <a:p>
            <a:pPr marL="514350" indent="-514350" algn="just"/>
            <a:r>
              <a:rPr lang="ru-RU" sz="2800" dirty="0" smtClean="0">
                <a:solidFill>
                  <a:schemeClr val="tx1"/>
                </a:solidFill>
              </a:rPr>
              <a:t>Можно наклеить на картон, можно ламинировать. </a:t>
            </a: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1085219"/>
            <a:ext cx="10058400" cy="480057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5561351" y="1471039"/>
            <a:ext cx="2409460" cy="80518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970810" y="1050675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10393" y="355151"/>
            <a:ext cx="3741769" cy="34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6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66530" y="335144"/>
            <a:ext cx="11374273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2 –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Формируем классы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6529" y="1625218"/>
            <a:ext cx="6935971" cy="3016031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Заходите на сайт на свою страницу, нажимаете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“Class”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Заполняете список группы в столбик, номер карточки присваивается автоматически, выбираете цвет.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Формируете нужное количество классов, возможно, родителей.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1085219"/>
            <a:ext cx="10058400" cy="4800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29" y="4651658"/>
            <a:ext cx="7032019" cy="20158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0442" y="1616311"/>
            <a:ext cx="4475828" cy="4059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74525" y="5763481"/>
            <a:ext cx="368877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Здесь мы видим номера учеников</a:t>
            </a:r>
            <a:endParaRPr lang="ru-RU" sz="2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84622" y="1125719"/>
            <a:ext cx="622300" cy="35503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66530" y="335144"/>
            <a:ext cx="11374273" cy="790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3 –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Формируем задание</a:t>
            </a:r>
            <a:endParaRPr lang="ru-RU" b="1" i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0818" y="1761337"/>
            <a:ext cx="4103871" cy="4833141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1. Заходите на сайт на свою страницу, нажимаете </a:t>
            </a:r>
            <a:r>
              <a:rPr lang="en-US" sz="2800" b="1" dirty="0" smtClean="0">
                <a:solidFill>
                  <a:srgbClr val="C00000"/>
                </a:solidFill>
              </a:rPr>
              <a:t>“Library</a:t>
            </a:r>
            <a:r>
              <a:rPr lang="ru-RU" sz="2800" b="1" dirty="0" smtClean="0">
                <a:solidFill>
                  <a:srgbClr val="C00000"/>
                </a:solidFill>
              </a:rPr>
              <a:t>» (библиотека)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ru-RU" sz="2800" dirty="0" smtClean="0">
                <a:solidFill>
                  <a:schemeClr val="tx1"/>
                </a:solidFill>
              </a:rPr>
              <a:t>. Формируем вопросы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>
                <a:solidFill>
                  <a:schemeClr val="tx1"/>
                </a:solidFill>
              </a:rPr>
              <a:t>В первое окошко вписываем вопрос, во втором поле размещаем варианты </a:t>
            </a:r>
            <a:r>
              <a:rPr lang="ru-RU" sz="2800" dirty="0" smtClean="0">
                <a:solidFill>
                  <a:schemeClr val="tx1"/>
                </a:solidFill>
              </a:rPr>
              <a:t>ответа.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1085219"/>
            <a:ext cx="10058400" cy="48005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44581" y="1101851"/>
            <a:ext cx="622300" cy="35503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4574" y="1173528"/>
            <a:ext cx="540000" cy="540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46180" y="1218096"/>
            <a:ext cx="2046220" cy="189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220501" y="3448251"/>
            <a:ext cx="3924299" cy="69573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81907" y="4578886"/>
            <a:ext cx="3463374" cy="13801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4601748" y="1125719"/>
            <a:ext cx="6805161" cy="5425207"/>
            <a:chOff x="4601748" y="1125719"/>
            <a:chExt cx="6805161" cy="542520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601748" y="1125719"/>
              <a:ext cx="3736843" cy="2433194"/>
              <a:chOff x="7213939" y="1994503"/>
              <a:chExt cx="3736843" cy="243319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943" t="8928" r="62358" b="50263"/>
              <a:stretch/>
            </p:blipFill>
            <p:spPr>
              <a:xfrm>
                <a:off x="7213939" y="1994503"/>
                <a:ext cx="3736843" cy="2433194"/>
              </a:xfrm>
              <a:prstGeom prst="rect">
                <a:avLst/>
              </a:prstGeom>
              <a:ln w="38100" cap="sq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" name="Овал 29"/>
              <p:cNvSpPr/>
              <p:nvPr/>
            </p:nvSpPr>
            <p:spPr>
              <a:xfrm>
                <a:off x="7277366" y="2055666"/>
                <a:ext cx="540000" cy="540000"/>
              </a:xfrm>
              <a:prstGeom prst="ellipse">
                <a:avLst/>
              </a:prstGeom>
              <a:solidFill>
                <a:srgbClr val="92D050">
                  <a:alpha val="0"/>
                </a:srgb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rgbClr val="C00000"/>
                    </a:solidFill>
                  </a:rPr>
                  <a:t>2</a:t>
                </a:r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3939" y="3904477"/>
                <a:ext cx="1981200" cy="52322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Жмем сюда</a:t>
                </a:r>
                <a:endParaRPr lang="ru-RU" sz="2800" dirty="0"/>
              </a:p>
            </p:txBody>
          </p:sp>
          <p:cxnSp>
            <p:nvCxnSpPr>
              <p:cNvPr id="15" name="Прямая со стрелкой 14"/>
              <p:cNvCxnSpPr>
                <a:stCxn id="30" idx="5"/>
              </p:cNvCxnSpPr>
              <p:nvPr/>
            </p:nvCxnSpPr>
            <p:spPr>
              <a:xfrm>
                <a:off x="7738285" y="2516585"/>
                <a:ext cx="1253315" cy="69451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7025916" y="2641024"/>
              <a:ext cx="4380993" cy="3875723"/>
              <a:chOff x="7090855" y="2718755"/>
              <a:chExt cx="4380993" cy="387572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7090855" y="2718755"/>
                <a:ext cx="4380993" cy="3875723"/>
                <a:chOff x="6880260" y="2718755"/>
                <a:chExt cx="4380993" cy="3875723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880260" y="2718755"/>
                  <a:ext cx="4380993" cy="3875723"/>
                </a:xfrm>
                <a:prstGeom prst="rect">
                  <a:avLst/>
                </a:prstGeom>
              </p:spPr>
            </p:pic>
            <p:sp>
              <p:nvSpPr>
                <p:cNvPr id="26" name="Овал 25"/>
                <p:cNvSpPr/>
                <p:nvPr/>
              </p:nvSpPr>
              <p:spPr>
                <a:xfrm>
                  <a:off x="10445499" y="2793580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rgbClr val="C00000"/>
                      </a:solidFill>
                    </a:rPr>
                    <a:t>3</a:t>
                  </a:r>
                  <a:endParaRPr lang="ru-RU" sz="3600" b="1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20501" y="3503137"/>
                <a:ext cx="36141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Здесь помещаете вопрос</a:t>
                </a:r>
                <a:endParaRPr lang="ru-RU" sz="2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972056" y="4592638"/>
                <a:ext cx="17101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Здесь </a:t>
                </a:r>
              </a:p>
              <a:p>
                <a:r>
                  <a:rPr lang="ru-RU" sz="2400" dirty="0" smtClean="0"/>
                  <a:t>4 варианта</a:t>
                </a:r>
              </a:p>
              <a:p>
                <a:r>
                  <a:rPr lang="ru-RU" sz="2400" dirty="0" smtClean="0"/>
                  <a:t>ответа</a:t>
                </a:r>
              </a:p>
            </p:txBody>
          </p:sp>
        </p:grpSp>
        <p:sp>
          <p:nvSpPr>
            <p:cNvPr id="32" name="Скругленный прямоугольник 31"/>
            <p:cNvSpPr/>
            <p:nvPr/>
          </p:nvSpPr>
          <p:spPr>
            <a:xfrm>
              <a:off x="4802001" y="3769183"/>
              <a:ext cx="1842939" cy="2781743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 smtClean="0">
                  <a:solidFill>
                    <a:srgbClr val="C00000"/>
                  </a:solidFill>
                </a:rPr>
                <a:t>4 варианта </a:t>
              </a:r>
              <a:r>
                <a:rPr lang="ru-RU" sz="2800" dirty="0" smtClean="0">
                  <a:solidFill>
                    <a:schemeClr val="tx1"/>
                  </a:solidFill>
                </a:rPr>
                <a:t>ответа</a:t>
              </a:r>
            </a:p>
            <a:p>
              <a:r>
                <a:rPr lang="ru-RU" sz="2800" dirty="0" smtClean="0">
                  <a:solidFill>
                    <a:srgbClr val="C00000"/>
                  </a:solidFill>
                </a:rPr>
                <a:t>2 варианта </a:t>
              </a:r>
              <a:r>
                <a:rPr lang="ru-RU" sz="2800" dirty="0" smtClean="0">
                  <a:solidFill>
                    <a:schemeClr val="tx1"/>
                  </a:solidFill>
                </a:rPr>
                <a:t>ответа (или «да/нет»)</a:t>
              </a: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V="1">
              <a:off x="6644940" y="4328251"/>
              <a:ext cx="2137833" cy="6229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6457140" y="3920935"/>
              <a:ext cx="1239060" cy="331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Левая фигурная скобка 39"/>
          <p:cNvSpPr/>
          <p:nvPr/>
        </p:nvSpPr>
        <p:spPr>
          <a:xfrm>
            <a:off x="7315078" y="4605973"/>
            <a:ext cx="381122" cy="116162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6530" y="335144"/>
            <a:ext cx="11374273" cy="1163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Шаг 3 –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+mn-ea"/>
                <a:cs typeface="+mn-cs"/>
              </a:rPr>
              <a:t>Формируем задание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571" y="1252197"/>
            <a:ext cx="6889463" cy="84987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текста можно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231117" y="1177159"/>
            <a:ext cx="4687614" cy="5417279"/>
            <a:chOff x="5074693" y="1736542"/>
            <a:chExt cx="4758785" cy="46820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/>
            <a:srcRect l="27941" t="13541" r="29697" b="12327"/>
            <a:stretch/>
          </p:blipFill>
          <p:spPr>
            <a:xfrm>
              <a:off x="5074693" y="1736542"/>
              <a:ext cx="4758785" cy="4682031"/>
            </a:xfrm>
            <a:prstGeom prst="rect">
              <a:avLst/>
            </a:prstGeom>
            <a:ln w="38100" cap="sq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8752113" y="4274457"/>
              <a:ext cx="407851" cy="284480"/>
            </a:xfrm>
            <a:prstGeom prst="roundRect">
              <a:avLst/>
            </a:prstGeom>
            <a:solidFill>
              <a:schemeClr val="accent1">
                <a:alpha val="4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8007531" y="3487783"/>
              <a:ext cx="875212" cy="953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8007531" y="3487783"/>
              <a:ext cx="143714" cy="26494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711455" y="2414821"/>
              <a:ext cx="31220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Жмём галочку на правильный ответ и сохраняем</a:t>
              </a:r>
              <a:endParaRPr lang="ru-RU" sz="2400" dirty="0"/>
            </a:p>
          </p:txBody>
        </p:sp>
      </p:grpSp>
      <p:pic>
        <p:nvPicPr>
          <p:cNvPr id="8194" name="Picture 2" descr="pli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310" y="2133600"/>
            <a:ext cx="6726620" cy="4437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7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>
            <a:hlinkClick r:id="" action="ppaction://hlinkshowjump?jump=nextslide"/>
          </p:cNvPr>
          <p:cNvSpPr/>
          <p:nvPr/>
        </p:nvSpPr>
        <p:spPr>
          <a:xfrm>
            <a:off x="11531253" y="6137278"/>
            <a:ext cx="419100" cy="457200"/>
          </a:xfrm>
          <a:prstGeom prst="chevr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4" t="13400" r="48088" b="7939"/>
          <a:stretch/>
        </p:blipFill>
        <p:spPr>
          <a:xfrm>
            <a:off x="6011917" y="1093076"/>
            <a:ext cx="5780690" cy="504420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1754" y="182744"/>
            <a:ext cx="11583823" cy="11634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Теперь назначаем группу / класс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356" y="987972"/>
            <a:ext cx="5110344" cy="519136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cs typeface="Aharoni" pitchFamily="2" charset="-79"/>
              </a:rPr>
              <a:t>Дальше ставим вопросы в очередь </a:t>
            </a:r>
            <a:r>
              <a:rPr lang="ru-RU" sz="2800" dirty="0" smtClean="0">
                <a:solidFill>
                  <a:schemeClr val="tx1"/>
                </a:solidFill>
                <a:cs typeface="Aharoni" pitchFamily="2" charset="-79"/>
              </a:rPr>
              <a:t>определенной группе.</a:t>
            </a:r>
          </a:p>
          <a:p>
            <a:endParaRPr lang="ru-RU" sz="2800" dirty="0" smtClean="0">
              <a:solidFill>
                <a:schemeClr val="tx1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cs typeface="Aharoni" pitchFamily="2" charset="-79"/>
              </a:rPr>
              <a:t>Эту процедуру повторяем с каждым </a:t>
            </a:r>
            <a:r>
              <a:rPr lang="ru-RU" sz="2800" dirty="0">
                <a:solidFill>
                  <a:schemeClr val="tx1"/>
                </a:solidFill>
                <a:cs typeface="Aharoni" pitchFamily="2" charset="-79"/>
              </a:rPr>
              <a:t>заданием. </a:t>
            </a:r>
            <a:endParaRPr lang="ru-RU" sz="2800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sz="2800" dirty="0" smtClean="0">
              <a:solidFill>
                <a:schemeClr val="tx1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cs typeface="Aharoni" pitchFamily="2" charset="-79"/>
              </a:rPr>
              <a:t>Затем, с </a:t>
            </a:r>
            <a:r>
              <a:rPr lang="ru-RU" sz="2800" dirty="0">
                <a:solidFill>
                  <a:schemeClr val="tx1"/>
                </a:solidFill>
                <a:cs typeface="Aharoni" pitchFamily="2" charset="-79"/>
              </a:rPr>
              <a:t>приложения в телефоне выбираем </a:t>
            </a:r>
            <a:r>
              <a:rPr lang="ru-RU" sz="2800" dirty="0" smtClean="0">
                <a:solidFill>
                  <a:schemeClr val="tx1"/>
                </a:solidFill>
                <a:cs typeface="Aharoni" pitchFamily="2" charset="-79"/>
              </a:rPr>
              <a:t>группу, </a:t>
            </a:r>
            <a:r>
              <a:rPr lang="ru-RU" sz="2800" dirty="0">
                <a:solidFill>
                  <a:schemeClr val="tx1"/>
                </a:solidFill>
                <a:cs typeface="Aharoni" pitchFamily="2" charset="-79"/>
              </a:rPr>
              <a:t>видим все загруженные вопросы.</a:t>
            </a:r>
            <a:endParaRPr lang="ru-RU" sz="2800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3909" y="3620530"/>
            <a:ext cx="407851" cy="284480"/>
          </a:xfrm>
          <a:prstGeom prst="roundRect">
            <a:avLst/>
          </a:prstGeom>
          <a:solidFill>
            <a:schemeClr val="accent1">
              <a:alpha val="4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20123" y="3497282"/>
            <a:ext cx="2223786" cy="265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4723" y="3497282"/>
            <a:ext cx="2464609" cy="2209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4723" y="3497282"/>
            <a:ext cx="2427711" cy="960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35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522</Words>
  <Application>Microsoft Office PowerPoint</Application>
  <PresentationFormat>Произвольный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Интернет-сервис  Plickers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Ярпк-2</cp:lastModifiedBy>
  <cp:revision>294</cp:revision>
  <dcterms:created xsi:type="dcterms:W3CDTF">2016-11-29T13:41:12Z</dcterms:created>
  <dcterms:modified xsi:type="dcterms:W3CDTF">2019-01-31T08:56:41Z</dcterms:modified>
</cp:coreProperties>
</file>