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697"/>
  </p:normalViewPr>
  <p:slideViewPr>
    <p:cSldViewPr>
      <p:cViewPr varScale="1">
        <p:scale>
          <a:sx n="85" d="100"/>
          <a:sy n="85" d="100"/>
        </p:scale>
        <p:origin x="215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23E427C-C04A-407A-BDF6-760714702FF6}" type="doc">
      <dgm:prSet loTypeId="urn:microsoft.com/office/officeart/2005/8/layout/h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7BCCA827-8ED4-4D8B-A900-CF5A67E4C653}">
      <dgm:prSet phldrT="[Текст]"/>
      <dgm:spPr/>
      <dgm:t>
        <a:bodyPr/>
        <a:lstStyle/>
        <a:p>
          <a:r>
            <a:rPr lang="ru-RU"/>
            <a:t>Выборка</a:t>
          </a:r>
        </a:p>
      </dgm:t>
    </dgm:pt>
    <dgm:pt modelId="{5B8614E1-5F8F-4C7B-8AB2-055CC8BFE413}" type="parTrans" cxnId="{2ABE4DAA-7E62-47AB-A758-93C1C56B11B3}">
      <dgm:prSet/>
      <dgm:spPr/>
      <dgm:t>
        <a:bodyPr/>
        <a:lstStyle/>
        <a:p>
          <a:endParaRPr lang="ru-RU"/>
        </a:p>
      </dgm:t>
    </dgm:pt>
    <dgm:pt modelId="{DE640429-A263-4CE7-B5BE-D61FFB3DF118}" type="sibTrans" cxnId="{2ABE4DAA-7E62-47AB-A758-93C1C56B11B3}">
      <dgm:prSet/>
      <dgm:spPr/>
      <dgm:t>
        <a:bodyPr/>
        <a:lstStyle/>
        <a:p>
          <a:endParaRPr lang="ru-RU"/>
        </a:p>
      </dgm:t>
    </dgm:pt>
    <dgm:pt modelId="{93F6AB00-1AD9-407A-B3BA-F95D36E561FA}">
      <dgm:prSet phldrT="[Текст]"/>
      <dgm:spPr/>
      <dgm:t>
        <a:bodyPr/>
        <a:lstStyle/>
        <a:p>
          <a:r>
            <a:rPr lang="ru-RU"/>
            <a:t>Сроки проведения</a:t>
          </a:r>
        </a:p>
      </dgm:t>
    </dgm:pt>
    <dgm:pt modelId="{DB815FC0-E6BD-4DA4-8968-0F1E2F4DDCE6}" type="parTrans" cxnId="{2037D277-86DF-47EF-BF31-AA42BCFFFF85}">
      <dgm:prSet/>
      <dgm:spPr/>
      <dgm:t>
        <a:bodyPr/>
        <a:lstStyle/>
        <a:p>
          <a:endParaRPr lang="ru-RU"/>
        </a:p>
      </dgm:t>
    </dgm:pt>
    <dgm:pt modelId="{FC3C8273-FC8B-4151-83E5-3F73025CDEB4}" type="sibTrans" cxnId="{2037D277-86DF-47EF-BF31-AA42BCFFFF85}">
      <dgm:prSet/>
      <dgm:spPr/>
      <dgm:t>
        <a:bodyPr/>
        <a:lstStyle/>
        <a:p>
          <a:endParaRPr lang="ru-RU"/>
        </a:p>
      </dgm:t>
    </dgm:pt>
    <dgm:pt modelId="{A9084C4A-8136-4431-998C-B0E043CAB151}">
      <dgm:prSet/>
      <dgm:spPr/>
      <dgm:t>
        <a:bodyPr/>
        <a:lstStyle/>
        <a:p>
          <a:endParaRPr lang="ru-RU" sz="900"/>
        </a:p>
      </dgm:t>
    </dgm:pt>
    <dgm:pt modelId="{D0FFC8FD-A2CD-416C-9116-DB1DE938D313}" type="parTrans" cxnId="{D2612048-788A-4F6E-9782-6A6D6DE2552D}">
      <dgm:prSet/>
      <dgm:spPr/>
      <dgm:t>
        <a:bodyPr/>
        <a:lstStyle/>
        <a:p>
          <a:endParaRPr lang="ru-RU"/>
        </a:p>
      </dgm:t>
    </dgm:pt>
    <dgm:pt modelId="{FDBF2E57-0EAC-4B6B-A1A6-8E5E99C88465}" type="sibTrans" cxnId="{D2612048-788A-4F6E-9782-6A6D6DE2552D}">
      <dgm:prSet/>
      <dgm:spPr/>
      <dgm:t>
        <a:bodyPr/>
        <a:lstStyle/>
        <a:p>
          <a:endParaRPr lang="ru-RU"/>
        </a:p>
      </dgm:t>
    </dgm:pt>
    <dgm:pt modelId="{3B47BA83-0B09-4A1D-A1FD-F620AF968F8E}">
      <dgm:prSet custT="1"/>
      <dgm:spPr/>
      <dgm:t>
        <a:bodyPr/>
        <a:lstStyle/>
        <a:p>
          <a:r>
            <a:rPr lang="ru-RU" sz="1050" dirty="0" smtClean="0"/>
            <a:t>Контрольная группа: </a:t>
          </a:r>
          <a:r>
            <a:rPr lang="ru-RU" sz="1050" dirty="0"/>
            <a:t>2 курс</a:t>
          </a:r>
        </a:p>
      </dgm:t>
    </dgm:pt>
    <dgm:pt modelId="{E8AF3E0E-01EE-4D2C-B79B-3932491F3BD2}" type="parTrans" cxnId="{5EEE917B-62DF-485A-87ED-F124831510CE}">
      <dgm:prSet/>
      <dgm:spPr/>
      <dgm:t>
        <a:bodyPr/>
        <a:lstStyle/>
        <a:p>
          <a:endParaRPr lang="ru-RU"/>
        </a:p>
      </dgm:t>
    </dgm:pt>
    <dgm:pt modelId="{F418D49A-355A-4321-B1DF-E04140038056}" type="sibTrans" cxnId="{5EEE917B-62DF-485A-87ED-F124831510CE}">
      <dgm:prSet/>
      <dgm:spPr/>
      <dgm:t>
        <a:bodyPr/>
        <a:lstStyle/>
        <a:p>
          <a:endParaRPr lang="ru-RU"/>
        </a:p>
      </dgm:t>
    </dgm:pt>
    <dgm:pt modelId="{54E62996-9BCC-4844-BBF2-0BE718995E99}">
      <dgm:prSet custT="1"/>
      <dgm:spPr/>
      <dgm:t>
        <a:bodyPr/>
        <a:lstStyle/>
        <a:p>
          <a:r>
            <a:rPr lang="ru-RU" sz="1050" smtClean="0"/>
            <a:t>Экспериментальная группа: </a:t>
          </a:r>
          <a:r>
            <a:rPr lang="ru-RU" sz="1050"/>
            <a:t>1 курс (4 группы: "Преподавание в начальных классах", "Дошкольное воспитание")</a:t>
          </a:r>
        </a:p>
      </dgm:t>
    </dgm:pt>
    <dgm:pt modelId="{86872673-9AED-4ACB-BF35-C1154C12DE98}" type="parTrans" cxnId="{D2AD1478-CFF8-4659-9D23-08F0686F18F7}">
      <dgm:prSet/>
      <dgm:spPr/>
      <dgm:t>
        <a:bodyPr/>
        <a:lstStyle/>
        <a:p>
          <a:endParaRPr lang="ru-RU"/>
        </a:p>
      </dgm:t>
    </dgm:pt>
    <dgm:pt modelId="{CDA62B44-8A8C-4ADF-A0C1-60955A47A476}" type="sibTrans" cxnId="{D2AD1478-CFF8-4659-9D23-08F0686F18F7}">
      <dgm:prSet/>
      <dgm:spPr/>
      <dgm:t>
        <a:bodyPr/>
        <a:lstStyle/>
        <a:p>
          <a:endParaRPr lang="ru-RU"/>
        </a:p>
      </dgm:t>
    </dgm:pt>
    <dgm:pt modelId="{573FB033-B292-46F6-9380-2F0DBA6A944E}">
      <dgm:prSet phldrT="[Текст]"/>
      <dgm:spPr/>
      <dgm:t>
        <a:bodyPr/>
        <a:lstStyle/>
        <a:p>
          <a:r>
            <a:rPr lang="ru-RU"/>
            <a:t>Результаты</a:t>
          </a:r>
        </a:p>
      </dgm:t>
    </dgm:pt>
    <dgm:pt modelId="{26E5AAD8-1F49-4297-BDD0-607EBE230341}" type="parTrans" cxnId="{561A2281-CA36-43F8-87B2-22513FBEDB22}">
      <dgm:prSet/>
      <dgm:spPr/>
      <dgm:t>
        <a:bodyPr/>
        <a:lstStyle/>
        <a:p>
          <a:endParaRPr lang="ru-RU"/>
        </a:p>
      </dgm:t>
    </dgm:pt>
    <dgm:pt modelId="{3EAD6521-E992-4C87-8114-8CB157788893}" type="sibTrans" cxnId="{561A2281-CA36-43F8-87B2-22513FBEDB22}">
      <dgm:prSet/>
      <dgm:spPr/>
      <dgm:t>
        <a:bodyPr/>
        <a:lstStyle/>
        <a:p>
          <a:endParaRPr lang="ru-RU"/>
        </a:p>
      </dgm:t>
    </dgm:pt>
    <dgm:pt modelId="{9B084643-FBCF-4500-B1DF-654A4F2ADE7B}">
      <dgm:prSet phldrT="[Текст]"/>
      <dgm:spPr/>
      <dgm:t>
        <a:bodyPr/>
        <a:lstStyle/>
        <a:p>
          <a:r>
            <a:rPr lang="ru-RU"/>
            <a:t>Критерии</a:t>
          </a:r>
        </a:p>
      </dgm:t>
    </dgm:pt>
    <dgm:pt modelId="{C2A10FBD-31AD-4D25-AA2A-601B32C8A4C9}" type="parTrans" cxnId="{047A199E-BD16-4142-9265-0B2B7CC8E8C7}">
      <dgm:prSet/>
      <dgm:spPr/>
      <dgm:t>
        <a:bodyPr/>
        <a:lstStyle/>
        <a:p>
          <a:endParaRPr lang="ru-RU"/>
        </a:p>
      </dgm:t>
    </dgm:pt>
    <dgm:pt modelId="{82DD350C-0FB4-4C32-BD77-516CEED47099}" type="sibTrans" cxnId="{047A199E-BD16-4142-9265-0B2B7CC8E8C7}">
      <dgm:prSet/>
      <dgm:spPr/>
      <dgm:t>
        <a:bodyPr/>
        <a:lstStyle/>
        <a:p>
          <a:endParaRPr lang="ru-RU"/>
        </a:p>
      </dgm:t>
    </dgm:pt>
    <dgm:pt modelId="{AE1F5A20-6E43-4559-94AD-E32C3A92120E}">
      <dgm:prSet custT="1"/>
      <dgm:spPr/>
      <dgm:t>
        <a:bodyPr/>
        <a:lstStyle/>
        <a:p>
          <a:r>
            <a:rPr lang="ru-RU" sz="1050"/>
            <a:t>2 среза :</a:t>
          </a:r>
        </a:p>
      </dgm:t>
    </dgm:pt>
    <dgm:pt modelId="{EA8579A5-A682-4026-A6DC-B68203949935}" type="parTrans" cxnId="{59018970-E5B1-432D-9369-856AA0ECB00E}">
      <dgm:prSet/>
      <dgm:spPr/>
      <dgm:t>
        <a:bodyPr/>
        <a:lstStyle/>
        <a:p>
          <a:endParaRPr lang="ru-RU"/>
        </a:p>
      </dgm:t>
    </dgm:pt>
    <dgm:pt modelId="{6C174115-221C-4D9C-AE14-BCE420232198}" type="sibTrans" cxnId="{59018970-E5B1-432D-9369-856AA0ECB00E}">
      <dgm:prSet/>
      <dgm:spPr/>
      <dgm:t>
        <a:bodyPr/>
        <a:lstStyle/>
        <a:p>
          <a:endParaRPr lang="ru-RU"/>
        </a:p>
      </dgm:t>
    </dgm:pt>
    <dgm:pt modelId="{AC29D1B7-E11A-457F-A610-5801845E7DFC}">
      <dgm:prSet custT="1"/>
      <dgm:spPr/>
      <dgm:t>
        <a:bodyPr/>
        <a:lstStyle/>
        <a:p>
          <a:endParaRPr lang="ru-RU" sz="1050"/>
        </a:p>
      </dgm:t>
    </dgm:pt>
    <dgm:pt modelId="{9652760E-2828-4309-A31F-D609BB1E04F8}" type="parTrans" cxnId="{8C621044-AE5B-487A-97FA-DCE4C851C872}">
      <dgm:prSet/>
      <dgm:spPr/>
      <dgm:t>
        <a:bodyPr/>
        <a:lstStyle/>
        <a:p>
          <a:endParaRPr lang="ru-RU"/>
        </a:p>
      </dgm:t>
    </dgm:pt>
    <dgm:pt modelId="{33B619E1-45BD-42BB-801A-1E93B2072076}" type="sibTrans" cxnId="{8C621044-AE5B-487A-97FA-DCE4C851C872}">
      <dgm:prSet/>
      <dgm:spPr/>
      <dgm:t>
        <a:bodyPr/>
        <a:lstStyle/>
        <a:p>
          <a:endParaRPr lang="ru-RU"/>
        </a:p>
      </dgm:t>
    </dgm:pt>
    <dgm:pt modelId="{5BE82B14-6249-4102-A06B-9DAA6C32929E}">
      <dgm:prSet custT="1"/>
      <dgm:spPr/>
      <dgm:t>
        <a:bodyPr/>
        <a:lstStyle/>
        <a:p>
          <a:r>
            <a:rPr lang="ru-RU" sz="1050"/>
            <a:t>Весна (апрель)</a:t>
          </a:r>
        </a:p>
      </dgm:t>
    </dgm:pt>
    <dgm:pt modelId="{E187ED27-B243-4323-AC29-45F64A36C32F}" type="parTrans" cxnId="{6FCAFFCE-B88B-4E27-A3C7-0F554ABDC917}">
      <dgm:prSet/>
      <dgm:spPr/>
      <dgm:t>
        <a:bodyPr/>
        <a:lstStyle/>
        <a:p>
          <a:endParaRPr lang="ru-RU"/>
        </a:p>
      </dgm:t>
    </dgm:pt>
    <dgm:pt modelId="{B9F1A3DB-DD8F-43EC-B0EC-15FF7C2ECCD3}" type="sibTrans" cxnId="{6FCAFFCE-B88B-4E27-A3C7-0F554ABDC917}">
      <dgm:prSet/>
      <dgm:spPr/>
      <dgm:t>
        <a:bodyPr/>
        <a:lstStyle/>
        <a:p>
          <a:endParaRPr lang="ru-RU"/>
        </a:p>
      </dgm:t>
    </dgm:pt>
    <dgm:pt modelId="{1D525E29-AA1D-400F-BE2D-94F13110AAE3}">
      <dgm:prSet custT="1"/>
      <dgm:spPr/>
      <dgm:t>
        <a:bodyPr/>
        <a:lstStyle/>
        <a:p>
          <a:r>
            <a:rPr lang="ru-RU" sz="1100" dirty="0" smtClean="0"/>
            <a:t>Диагностика студентов:</a:t>
          </a:r>
          <a:endParaRPr lang="ru-RU" sz="1100" dirty="0"/>
        </a:p>
      </dgm:t>
    </dgm:pt>
    <dgm:pt modelId="{E6BAD3F1-C3F7-421C-8D29-4AD570FB59F0}" type="parTrans" cxnId="{43BE69EE-3A13-425B-A8A7-A76CDA5C57C0}">
      <dgm:prSet/>
      <dgm:spPr/>
      <dgm:t>
        <a:bodyPr/>
        <a:lstStyle/>
        <a:p>
          <a:endParaRPr lang="ru-RU"/>
        </a:p>
      </dgm:t>
    </dgm:pt>
    <dgm:pt modelId="{2B06727F-1518-4D1B-ABD5-29F624A00BCF}" type="sibTrans" cxnId="{43BE69EE-3A13-425B-A8A7-A76CDA5C57C0}">
      <dgm:prSet/>
      <dgm:spPr/>
      <dgm:t>
        <a:bodyPr/>
        <a:lstStyle/>
        <a:p>
          <a:endParaRPr lang="ru-RU"/>
        </a:p>
      </dgm:t>
    </dgm:pt>
    <dgm:pt modelId="{D2251850-9841-4C5E-8F6E-BEA6E68E1BCC}">
      <dgm:prSet custT="1"/>
      <dgm:spPr/>
      <dgm:t>
        <a:bodyPr/>
        <a:lstStyle/>
        <a:p>
          <a:r>
            <a:rPr lang="ru-RU" sz="1100" dirty="0"/>
            <a:t>Исследовательская компетентность</a:t>
          </a:r>
        </a:p>
      </dgm:t>
    </dgm:pt>
    <dgm:pt modelId="{3BE74D79-A40B-4F61-97EC-D4190D07AC2E}" type="parTrans" cxnId="{FD21E768-5E49-4ABB-AB2A-F61758E605C2}">
      <dgm:prSet/>
      <dgm:spPr/>
      <dgm:t>
        <a:bodyPr/>
        <a:lstStyle/>
        <a:p>
          <a:endParaRPr lang="ru-RU"/>
        </a:p>
      </dgm:t>
    </dgm:pt>
    <dgm:pt modelId="{EF27435A-F776-4860-868A-784EF56B0285}" type="sibTrans" cxnId="{FD21E768-5E49-4ABB-AB2A-F61758E605C2}">
      <dgm:prSet/>
      <dgm:spPr/>
      <dgm:t>
        <a:bodyPr/>
        <a:lstStyle/>
        <a:p>
          <a:endParaRPr lang="ru-RU"/>
        </a:p>
      </dgm:t>
    </dgm:pt>
    <dgm:pt modelId="{57299A5D-DC34-467C-91C1-CF4AC8363AF7}">
      <dgm:prSet custT="1"/>
      <dgm:spPr/>
      <dgm:t>
        <a:bodyPr/>
        <a:lstStyle/>
        <a:p>
          <a:r>
            <a:rPr lang="ru-RU" sz="1100" dirty="0"/>
            <a:t>Саморазвитие (профессиональное самоопределение)</a:t>
          </a:r>
        </a:p>
      </dgm:t>
    </dgm:pt>
    <dgm:pt modelId="{677A9BBE-545D-4B14-BD77-E07386926420}" type="parTrans" cxnId="{1C7CD9E6-6D40-43F8-9D5D-7F68DFA3F041}">
      <dgm:prSet/>
      <dgm:spPr/>
      <dgm:t>
        <a:bodyPr/>
        <a:lstStyle/>
        <a:p>
          <a:endParaRPr lang="ru-RU"/>
        </a:p>
      </dgm:t>
    </dgm:pt>
    <dgm:pt modelId="{273BB8F9-5D72-4250-AE28-DBBB123C1C7F}" type="sibTrans" cxnId="{1C7CD9E6-6D40-43F8-9D5D-7F68DFA3F041}">
      <dgm:prSet/>
      <dgm:spPr/>
      <dgm:t>
        <a:bodyPr/>
        <a:lstStyle/>
        <a:p>
          <a:endParaRPr lang="ru-RU"/>
        </a:p>
      </dgm:t>
    </dgm:pt>
    <dgm:pt modelId="{2D78576A-775F-4CFC-AA09-4016C419E555}">
      <dgm:prSet custT="1"/>
      <dgm:spPr/>
      <dgm:t>
        <a:bodyPr/>
        <a:lstStyle/>
        <a:p>
          <a:r>
            <a:rPr lang="ru-RU" sz="1100" dirty="0"/>
            <a:t>Коммуникативная компетентность</a:t>
          </a:r>
        </a:p>
      </dgm:t>
    </dgm:pt>
    <dgm:pt modelId="{FA21E573-0113-4E98-8875-D58214EC6E6D}" type="parTrans" cxnId="{557AAB41-EB01-4ED4-AED3-8E7ECA7D5BB2}">
      <dgm:prSet/>
      <dgm:spPr/>
      <dgm:t>
        <a:bodyPr/>
        <a:lstStyle/>
        <a:p>
          <a:endParaRPr lang="ru-RU"/>
        </a:p>
      </dgm:t>
    </dgm:pt>
    <dgm:pt modelId="{BB6BD08E-19A5-40C7-8B97-CCD8F25E6893}" type="sibTrans" cxnId="{557AAB41-EB01-4ED4-AED3-8E7ECA7D5BB2}">
      <dgm:prSet/>
      <dgm:spPr/>
      <dgm:t>
        <a:bodyPr/>
        <a:lstStyle/>
        <a:p>
          <a:endParaRPr lang="ru-RU"/>
        </a:p>
      </dgm:t>
    </dgm:pt>
    <dgm:pt modelId="{85B32653-B219-4364-8043-E4D29D1467DE}">
      <dgm:prSet custT="1"/>
      <dgm:spPr/>
      <dgm:t>
        <a:bodyPr/>
        <a:lstStyle/>
        <a:p>
          <a:r>
            <a:rPr lang="ru-RU" sz="1100" dirty="0"/>
            <a:t>ИКТ-компетентность</a:t>
          </a:r>
        </a:p>
      </dgm:t>
    </dgm:pt>
    <dgm:pt modelId="{8D20B701-0026-4E1B-B707-E8B0E5EC346B}" type="parTrans" cxnId="{5B393214-FD58-433E-96A7-29F575DDC2F6}">
      <dgm:prSet/>
      <dgm:spPr/>
      <dgm:t>
        <a:bodyPr/>
        <a:lstStyle/>
        <a:p>
          <a:endParaRPr lang="ru-RU"/>
        </a:p>
      </dgm:t>
    </dgm:pt>
    <dgm:pt modelId="{D1D68398-7B59-4B7C-9EC3-F952CF875893}" type="sibTrans" cxnId="{5B393214-FD58-433E-96A7-29F575DDC2F6}">
      <dgm:prSet/>
      <dgm:spPr/>
      <dgm:t>
        <a:bodyPr/>
        <a:lstStyle/>
        <a:p>
          <a:endParaRPr lang="ru-RU"/>
        </a:p>
      </dgm:t>
    </dgm:pt>
    <dgm:pt modelId="{6F9AA6C5-C120-4853-8168-9C119922686F}">
      <dgm:prSet custT="1"/>
      <dgm:spPr/>
      <dgm:t>
        <a:bodyPr/>
        <a:lstStyle/>
        <a:p>
          <a:r>
            <a:rPr lang="ru-RU" sz="1100" dirty="0"/>
            <a:t>Уровень развития </a:t>
          </a:r>
          <a:r>
            <a:rPr lang="ru-RU" sz="1100" dirty="0" smtClean="0"/>
            <a:t>компетенций </a:t>
          </a:r>
          <a:r>
            <a:rPr lang="ru-RU" sz="1100" dirty="0"/>
            <a:t>у ЭГ в начале и в конце года</a:t>
          </a:r>
        </a:p>
      </dgm:t>
    </dgm:pt>
    <dgm:pt modelId="{0369E4FB-1F2F-4CE6-A2EC-43FB0BD7644A}" type="parTrans" cxnId="{520FF814-1050-44A0-9B31-A0C2AE5A2D96}">
      <dgm:prSet/>
      <dgm:spPr/>
      <dgm:t>
        <a:bodyPr/>
        <a:lstStyle/>
        <a:p>
          <a:endParaRPr lang="ru-RU"/>
        </a:p>
      </dgm:t>
    </dgm:pt>
    <dgm:pt modelId="{C3EA62BD-CDB6-4147-9FE5-6710612051EA}" type="sibTrans" cxnId="{520FF814-1050-44A0-9B31-A0C2AE5A2D96}">
      <dgm:prSet/>
      <dgm:spPr/>
      <dgm:t>
        <a:bodyPr/>
        <a:lstStyle/>
        <a:p>
          <a:endParaRPr lang="ru-RU"/>
        </a:p>
      </dgm:t>
    </dgm:pt>
    <dgm:pt modelId="{F01517B0-C9AD-47BE-873E-49885139584B}">
      <dgm:prSet custT="1"/>
      <dgm:spPr/>
      <dgm:t>
        <a:bodyPr/>
        <a:lstStyle/>
        <a:p>
          <a:r>
            <a:rPr lang="ru-RU" sz="1100" dirty="0"/>
            <a:t>Уровень развития компетенций у ЭГ по сравнению с КГ</a:t>
          </a:r>
        </a:p>
      </dgm:t>
    </dgm:pt>
    <dgm:pt modelId="{9788E837-351B-42BB-A4B5-4DD5C2EA8DA0}" type="parTrans" cxnId="{8B5F5899-6C62-47CA-86F6-1078F5033943}">
      <dgm:prSet/>
      <dgm:spPr/>
      <dgm:t>
        <a:bodyPr/>
        <a:lstStyle/>
        <a:p>
          <a:endParaRPr lang="ru-RU"/>
        </a:p>
      </dgm:t>
    </dgm:pt>
    <dgm:pt modelId="{DD4112ED-9A1C-4C57-94C4-5D8CACA3C36F}" type="sibTrans" cxnId="{8B5F5899-6C62-47CA-86F6-1078F5033943}">
      <dgm:prSet/>
      <dgm:spPr/>
      <dgm:t>
        <a:bodyPr/>
        <a:lstStyle/>
        <a:p>
          <a:endParaRPr lang="ru-RU"/>
        </a:p>
      </dgm:t>
    </dgm:pt>
    <dgm:pt modelId="{B536884E-1AAA-4931-B753-4A37C047AA1A}">
      <dgm:prSet custT="1"/>
      <dgm:spPr/>
      <dgm:t>
        <a:bodyPr/>
        <a:lstStyle/>
        <a:p>
          <a:r>
            <a:rPr lang="ru-RU" sz="1100" dirty="0"/>
            <a:t>Связь развития компетенций студентов ЭГ с самооценкой студентами компетенций и экспертной оценкой преподавателей </a:t>
          </a:r>
        </a:p>
      </dgm:t>
    </dgm:pt>
    <dgm:pt modelId="{C95DD4BA-C53E-4435-882A-C796DB243589}" type="parTrans" cxnId="{1F3C6A3A-F4CC-42A8-AE39-33A3BFAF1BA3}">
      <dgm:prSet/>
      <dgm:spPr/>
      <dgm:t>
        <a:bodyPr/>
        <a:lstStyle/>
        <a:p>
          <a:endParaRPr lang="ru-RU"/>
        </a:p>
      </dgm:t>
    </dgm:pt>
    <dgm:pt modelId="{B95D47EF-5617-4FE8-B966-F945B9936F38}" type="sibTrans" cxnId="{1F3C6A3A-F4CC-42A8-AE39-33A3BFAF1BA3}">
      <dgm:prSet/>
      <dgm:spPr/>
      <dgm:t>
        <a:bodyPr/>
        <a:lstStyle/>
        <a:p>
          <a:endParaRPr lang="ru-RU"/>
        </a:p>
      </dgm:t>
    </dgm:pt>
    <dgm:pt modelId="{CF0507C9-F042-49E4-96D3-D504D1ED64C3}">
      <dgm:prSet custT="1"/>
      <dgm:spPr/>
      <dgm:t>
        <a:bodyPr/>
        <a:lstStyle/>
        <a:p>
          <a:r>
            <a:rPr lang="ru-RU" sz="1050"/>
            <a:t>Осень (октябрь-ноябрь)</a:t>
          </a:r>
        </a:p>
      </dgm:t>
    </dgm:pt>
    <dgm:pt modelId="{CDFC2D00-2885-407E-B5AF-BE5C702C83D9}" type="parTrans" cxnId="{B83E92D9-0BEB-4627-AB37-5169CD125659}">
      <dgm:prSet/>
      <dgm:spPr/>
      <dgm:t>
        <a:bodyPr/>
        <a:lstStyle/>
        <a:p>
          <a:endParaRPr lang="ru-RU"/>
        </a:p>
      </dgm:t>
    </dgm:pt>
    <dgm:pt modelId="{40FAB0BE-8796-4CDC-B755-5707DC3D0B67}" type="sibTrans" cxnId="{B83E92D9-0BEB-4627-AB37-5169CD125659}">
      <dgm:prSet/>
      <dgm:spPr/>
      <dgm:t>
        <a:bodyPr/>
        <a:lstStyle/>
        <a:p>
          <a:endParaRPr lang="ru-RU"/>
        </a:p>
      </dgm:t>
    </dgm:pt>
    <dgm:pt modelId="{2E988C31-4CEF-400E-A540-8541F4AA6BEA}" type="pres">
      <dgm:prSet presAssocID="{523E427C-C04A-407A-BDF6-760714702FF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981F6F7-95FC-418D-B27F-D61362E1F8BD}" type="pres">
      <dgm:prSet presAssocID="{7BCCA827-8ED4-4D8B-A900-CF5A67E4C653}" presName="composite" presStyleCnt="0"/>
      <dgm:spPr/>
      <dgm:t>
        <a:bodyPr/>
        <a:lstStyle/>
        <a:p>
          <a:endParaRPr lang="ru-RU"/>
        </a:p>
      </dgm:t>
    </dgm:pt>
    <dgm:pt modelId="{F43A3F33-CEE9-481D-908C-63D4C3573AFE}" type="pres">
      <dgm:prSet presAssocID="{7BCCA827-8ED4-4D8B-A900-CF5A67E4C653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2E035E-065A-4718-94A3-DC37CEAF21F3}" type="pres">
      <dgm:prSet presAssocID="{7BCCA827-8ED4-4D8B-A900-CF5A67E4C653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B98142-230D-4161-A707-FB560D735C6F}" type="pres">
      <dgm:prSet presAssocID="{DE640429-A263-4CE7-B5BE-D61FFB3DF118}" presName="space" presStyleCnt="0"/>
      <dgm:spPr/>
      <dgm:t>
        <a:bodyPr/>
        <a:lstStyle/>
        <a:p>
          <a:endParaRPr lang="ru-RU"/>
        </a:p>
      </dgm:t>
    </dgm:pt>
    <dgm:pt modelId="{8D3FC29B-3CA5-4F10-9FFE-D41050124FA2}" type="pres">
      <dgm:prSet presAssocID="{93F6AB00-1AD9-407A-B3BA-F95D36E561FA}" presName="composite" presStyleCnt="0"/>
      <dgm:spPr/>
      <dgm:t>
        <a:bodyPr/>
        <a:lstStyle/>
        <a:p>
          <a:endParaRPr lang="ru-RU"/>
        </a:p>
      </dgm:t>
    </dgm:pt>
    <dgm:pt modelId="{3D4234DB-8043-4E77-B515-58F94E21903D}" type="pres">
      <dgm:prSet presAssocID="{93F6AB00-1AD9-407A-B3BA-F95D36E561FA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907C69-E1EF-4BAC-BEF8-235EBE969BDC}" type="pres">
      <dgm:prSet presAssocID="{93F6AB00-1AD9-407A-B3BA-F95D36E561FA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8D46F8-5CF6-4654-89E5-9ED5F99510A5}" type="pres">
      <dgm:prSet presAssocID="{FC3C8273-FC8B-4151-83E5-3F73025CDEB4}" presName="space" presStyleCnt="0"/>
      <dgm:spPr/>
      <dgm:t>
        <a:bodyPr/>
        <a:lstStyle/>
        <a:p>
          <a:endParaRPr lang="ru-RU"/>
        </a:p>
      </dgm:t>
    </dgm:pt>
    <dgm:pt modelId="{B6C3CA51-16F3-451A-9254-039F7D26945D}" type="pres">
      <dgm:prSet presAssocID="{9B084643-FBCF-4500-B1DF-654A4F2ADE7B}" presName="composite" presStyleCnt="0"/>
      <dgm:spPr/>
      <dgm:t>
        <a:bodyPr/>
        <a:lstStyle/>
        <a:p>
          <a:endParaRPr lang="ru-RU"/>
        </a:p>
      </dgm:t>
    </dgm:pt>
    <dgm:pt modelId="{B64DF8D9-417E-43D0-A11C-E979D0ECFE28}" type="pres">
      <dgm:prSet presAssocID="{9B084643-FBCF-4500-B1DF-654A4F2ADE7B}" presName="parTx" presStyleLbl="alignNode1" presStyleIdx="2" presStyleCnt="4" custScaleX="114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14226B-EE77-4B03-B1A0-BF7A3855A7F6}" type="pres">
      <dgm:prSet presAssocID="{9B084643-FBCF-4500-B1DF-654A4F2ADE7B}" presName="desTx" presStyleLbl="alignAccFollowNode1" presStyleIdx="2" presStyleCnt="4" custScaleX="1215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32494A-A50E-4765-B166-DBFF77D6E370}" type="pres">
      <dgm:prSet presAssocID="{82DD350C-0FB4-4C32-BD77-516CEED47099}" presName="space" presStyleCnt="0"/>
      <dgm:spPr/>
      <dgm:t>
        <a:bodyPr/>
        <a:lstStyle/>
        <a:p>
          <a:endParaRPr lang="ru-RU"/>
        </a:p>
      </dgm:t>
    </dgm:pt>
    <dgm:pt modelId="{CDA5E7B6-5B08-410C-A4F5-2CDF9EF9354E}" type="pres">
      <dgm:prSet presAssocID="{573FB033-B292-46F6-9380-2F0DBA6A944E}" presName="composite" presStyleCnt="0"/>
      <dgm:spPr/>
      <dgm:t>
        <a:bodyPr/>
        <a:lstStyle/>
        <a:p>
          <a:endParaRPr lang="ru-RU"/>
        </a:p>
      </dgm:t>
    </dgm:pt>
    <dgm:pt modelId="{F707E599-33F7-4AD6-A617-B58933A6DD8E}" type="pres">
      <dgm:prSet presAssocID="{573FB033-B292-46F6-9380-2F0DBA6A944E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B41AC1-9FF3-4DF7-884E-66DB4501F0DD}" type="pres">
      <dgm:prSet presAssocID="{573FB033-B292-46F6-9380-2F0DBA6A944E}" presName="desTx" presStyleLbl="alignAccFollowNode1" presStyleIdx="3" presStyleCnt="4" custScaleX="1119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482F9C-CC8C-48CD-AA5B-95F03584E1D0}" type="presOf" srcId="{573FB033-B292-46F6-9380-2F0DBA6A944E}" destId="{F707E599-33F7-4AD6-A617-B58933A6DD8E}" srcOrd="0" destOrd="0" presId="urn:microsoft.com/office/officeart/2005/8/layout/hList1"/>
    <dgm:cxn modelId="{8B5F5899-6C62-47CA-86F6-1078F5033943}" srcId="{573FB033-B292-46F6-9380-2F0DBA6A944E}" destId="{F01517B0-C9AD-47BE-873E-49885139584B}" srcOrd="1" destOrd="0" parTransId="{9788E837-351B-42BB-A4B5-4DD5C2EA8DA0}" sibTransId="{DD4112ED-9A1C-4C57-94C4-5D8CACA3C36F}"/>
    <dgm:cxn modelId="{AED2D80D-D132-4FA3-9A29-E7688256058D}" type="presOf" srcId="{6F9AA6C5-C120-4853-8168-9C119922686F}" destId="{E3B41AC1-9FF3-4DF7-884E-66DB4501F0DD}" srcOrd="0" destOrd="0" presId="urn:microsoft.com/office/officeart/2005/8/layout/hList1"/>
    <dgm:cxn modelId="{D2612048-788A-4F6E-9782-6A6D6DE2552D}" srcId="{7BCCA827-8ED4-4D8B-A900-CF5A67E4C653}" destId="{A9084C4A-8136-4431-998C-B0E043CAB151}" srcOrd="2" destOrd="0" parTransId="{D0FFC8FD-A2CD-416C-9116-DB1DE938D313}" sibTransId="{FDBF2E57-0EAC-4B6B-A1A6-8E5E99C88465}"/>
    <dgm:cxn modelId="{557AAB41-EB01-4ED4-AED3-8E7ECA7D5BB2}" srcId="{9B084643-FBCF-4500-B1DF-654A4F2ADE7B}" destId="{2D78576A-775F-4CFC-AA09-4016C419E555}" srcOrd="3" destOrd="0" parTransId="{FA21E573-0113-4E98-8875-D58214EC6E6D}" sibTransId="{BB6BD08E-19A5-40C7-8B97-CCD8F25E6893}"/>
    <dgm:cxn modelId="{520FF814-1050-44A0-9B31-A0C2AE5A2D96}" srcId="{573FB033-B292-46F6-9380-2F0DBA6A944E}" destId="{6F9AA6C5-C120-4853-8168-9C119922686F}" srcOrd="0" destOrd="0" parTransId="{0369E4FB-1F2F-4CE6-A2EC-43FB0BD7644A}" sibTransId="{C3EA62BD-CDB6-4147-9FE5-6710612051EA}"/>
    <dgm:cxn modelId="{8CDC33FF-E673-4862-9F44-302A5696FF3C}" type="presOf" srcId="{1D525E29-AA1D-400F-BE2D-94F13110AAE3}" destId="{F114226B-EE77-4B03-B1A0-BF7A3855A7F6}" srcOrd="0" destOrd="0" presId="urn:microsoft.com/office/officeart/2005/8/layout/hList1"/>
    <dgm:cxn modelId="{8C621044-AE5B-487A-97FA-DCE4C851C872}" srcId="{93F6AB00-1AD9-407A-B3BA-F95D36E561FA}" destId="{AC29D1B7-E11A-457F-A610-5801845E7DFC}" srcOrd="0" destOrd="0" parTransId="{9652760E-2828-4309-A31F-D609BB1E04F8}" sibTransId="{33B619E1-45BD-42BB-801A-1E93B2072076}"/>
    <dgm:cxn modelId="{D7A8FEBB-E71B-41AF-916E-6A9E1AF38347}" type="presOf" srcId="{54E62996-9BCC-4844-BBF2-0BE718995E99}" destId="{E02E035E-065A-4718-94A3-DC37CEAF21F3}" srcOrd="0" destOrd="1" presId="urn:microsoft.com/office/officeart/2005/8/layout/hList1"/>
    <dgm:cxn modelId="{D7769137-7D8A-45ED-B6F9-55E9336CF8F2}" type="presOf" srcId="{A9084C4A-8136-4431-998C-B0E043CAB151}" destId="{E02E035E-065A-4718-94A3-DC37CEAF21F3}" srcOrd="0" destOrd="2" presId="urn:microsoft.com/office/officeart/2005/8/layout/hList1"/>
    <dgm:cxn modelId="{4E2389DA-0ECD-4F9A-BB3C-11F1A4997D4D}" type="presOf" srcId="{AC29D1B7-E11A-457F-A610-5801845E7DFC}" destId="{42907C69-E1EF-4BAC-BEF8-235EBE969BDC}" srcOrd="0" destOrd="0" presId="urn:microsoft.com/office/officeart/2005/8/layout/hList1"/>
    <dgm:cxn modelId="{B6333C4E-BC8D-4BAD-8442-5E804B3C0DF0}" type="presOf" srcId="{523E427C-C04A-407A-BDF6-760714702FF6}" destId="{2E988C31-4CEF-400E-A540-8541F4AA6BEA}" srcOrd="0" destOrd="0" presId="urn:microsoft.com/office/officeart/2005/8/layout/hList1"/>
    <dgm:cxn modelId="{59018970-E5B1-432D-9369-856AA0ECB00E}" srcId="{93F6AB00-1AD9-407A-B3BA-F95D36E561FA}" destId="{AE1F5A20-6E43-4559-94AD-E32C3A92120E}" srcOrd="1" destOrd="0" parTransId="{EA8579A5-A682-4026-A6DC-B68203949935}" sibTransId="{6C174115-221C-4D9C-AE14-BCE420232198}"/>
    <dgm:cxn modelId="{5B393214-FD58-433E-96A7-29F575DDC2F6}" srcId="{9B084643-FBCF-4500-B1DF-654A4F2ADE7B}" destId="{85B32653-B219-4364-8043-E4D29D1467DE}" srcOrd="4" destOrd="0" parTransId="{8D20B701-0026-4E1B-B707-E8B0E5EC346B}" sibTransId="{D1D68398-7B59-4B7C-9EC3-F952CF875893}"/>
    <dgm:cxn modelId="{2037D277-86DF-47EF-BF31-AA42BCFFFF85}" srcId="{523E427C-C04A-407A-BDF6-760714702FF6}" destId="{93F6AB00-1AD9-407A-B3BA-F95D36E561FA}" srcOrd="1" destOrd="0" parTransId="{DB815FC0-E6BD-4DA4-8968-0F1E2F4DDCE6}" sibTransId="{FC3C8273-FC8B-4151-83E5-3F73025CDEB4}"/>
    <dgm:cxn modelId="{0BF569AB-FDA9-4D2F-89DA-08C12A358EAD}" type="presOf" srcId="{85B32653-B219-4364-8043-E4D29D1467DE}" destId="{F114226B-EE77-4B03-B1A0-BF7A3855A7F6}" srcOrd="0" destOrd="4" presId="urn:microsoft.com/office/officeart/2005/8/layout/hList1"/>
    <dgm:cxn modelId="{E2BC9CEB-B446-4F4A-92F8-63785102992C}" type="presOf" srcId="{CF0507C9-F042-49E4-96D3-D504D1ED64C3}" destId="{42907C69-E1EF-4BAC-BEF8-235EBE969BDC}" srcOrd="0" destOrd="2" presId="urn:microsoft.com/office/officeart/2005/8/layout/hList1"/>
    <dgm:cxn modelId="{2ABE4DAA-7E62-47AB-A758-93C1C56B11B3}" srcId="{523E427C-C04A-407A-BDF6-760714702FF6}" destId="{7BCCA827-8ED4-4D8B-A900-CF5A67E4C653}" srcOrd="0" destOrd="0" parTransId="{5B8614E1-5F8F-4C7B-8AB2-055CC8BFE413}" sibTransId="{DE640429-A263-4CE7-B5BE-D61FFB3DF118}"/>
    <dgm:cxn modelId="{5EEE917B-62DF-485A-87ED-F124831510CE}" srcId="{7BCCA827-8ED4-4D8B-A900-CF5A67E4C653}" destId="{3B47BA83-0B09-4A1D-A1FD-F620AF968F8E}" srcOrd="0" destOrd="0" parTransId="{E8AF3E0E-01EE-4D2C-B79B-3932491F3BD2}" sibTransId="{F418D49A-355A-4321-B1DF-E04140038056}"/>
    <dgm:cxn modelId="{B83E92D9-0BEB-4627-AB37-5169CD125659}" srcId="{93F6AB00-1AD9-407A-B3BA-F95D36E561FA}" destId="{CF0507C9-F042-49E4-96D3-D504D1ED64C3}" srcOrd="2" destOrd="0" parTransId="{CDFC2D00-2885-407E-B5AF-BE5C702C83D9}" sibTransId="{40FAB0BE-8796-4CDC-B755-5707DC3D0B67}"/>
    <dgm:cxn modelId="{FD21E768-5E49-4ABB-AB2A-F61758E605C2}" srcId="{9B084643-FBCF-4500-B1DF-654A4F2ADE7B}" destId="{D2251850-9841-4C5E-8F6E-BEA6E68E1BCC}" srcOrd="1" destOrd="0" parTransId="{3BE74D79-A40B-4F61-97EC-D4190D07AC2E}" sibTransId="{EF27435A-F776-4860-868A-784EF56B0285}"/>
    <dgm:cxn modelId="{DABAA8C7-40AC-4F87-8584-996358FBADB8}" type="presOf" srcId="{7BCCA827-8ED4-4D8B-A900-CF5A67E4C653}" destId="{F43A3F33-CEE9-481D-908C-63D4C3573AFE}" srcOrd="0" destOrd="0" presId="urn:microsoft.com/office/officeart/2005/8/layout/hList1"/>
    <dgm:cxn modelId="{6FCAFFCE-B88B-4E27-A3C7-0F554ABDC917}" srcId="{93F6AB00-1AD9-407A-B3BA-F95D36E561FA}" destId="{5BE82B14-6249-4102-A06B-9DAA6C32929E}" srcOrd="3" destOrd="0" parTransId="{E187ED27-B243-4323-AC29-45F64A36C32F}" sibTransId="{B9F1A3DB-DD8F-43EC-B0EC-15FF7C2ECCD3}"/>
    <dgm:cxn modelId="{E68F1615-CD21-462D-A732-184D2E54E2D4}" type="presOf" srcId="{5BE82B14-6249-4102-A06B-9DAA6C32929E}" destId="{42907C69-E1EF-4BAC-BEF8-235EBE969BDC}" srcOrd="0" destOrd="3" presId="urn:microsoft.com/office/officeart/2005/8/layout/hList1"/>
    <dgm:cxn modelId="{3B6CD1A0-3803-4B22-90E7-3401581C8272}" type="presOf" srcId="{9B084643-FBCF-4500-B1DF-654A4F2ADE7B}" destId="{B64DF8D9-417E-43D0-A11C-E979D0ECFE28}" srcOrd="0" destOrd="0" presId="urn:microsoft.com/office/officeart/2005/8/layout/hList1"/>
    <dgm:cxn modelId="{57C1CF47-2820-40BD-9C92-1D3C2A8D3191}" type="presOf" srcId="{3B47BA83-0B09-4A1D-A1FD-F620AF968F8E}" destId="{E02E035E-065A-4718-94A3-DC37CEAF21F3}" srcOrd="0" destOrd="0" presId="urn:microsoft.com/office/officeart/2005/8/layout/hList1"/>
    <dgm:cxn modelId="{40A82084-0D47-4742-AAED-F3EE98285A71}" type="presOf" srcId="{B536884E-1AAA-4931-B753-4A37C047AA1A}" destId="{E3B41AC1-9FF3-4DF7-884E-66DB4501F0DD}" srcOrd="0" destOrd="2" presId="urn:microsoft.com/office/officeart/2005/8/layout/hList1"/>
    <dgm:cxn modelId="{D2AD1478-CFF8-4659-9D23-08F0686F18F7}" srcId="{7BCCA827-8ED4-4D8B-A900-CF5A67E4C653}" destId="{54E62996-9BCC-4844-BBF2-0BE718995E99}" srcOrd="1" destOrd="0" parTransId="{86872673-9AED-4ACB-BF35-C1154C12DE98}" sibTransId="{CDA62B44-8A8C-4ADF-A0C1-60955A47A476}"/>
    <dgm:cxn modelId="{419C268C-D365-427B-897B-49888BA1B5D5}" type="presOf" srcId="{2D78576A-775F-4CFC-AA09-4016C419E555}" destId="{F114226B-EE77-4B03-B1A0-BF7A3855A7F6}" srcOrd="0" destOrd="3" presId="urn:microsoft.com/office/officeart/2005/8/layout/hList1"/>
    <dgm:cxn modelId="{B2991F4B-7812-4F32-89BB-0F4C6DF71346}" type="presOf" srcId="{57299A5D-DC34-467C-91C1-CF4AC8363AF7}" destId="{F114226B-EE77-4B03-B1A0-BF7A3855A7F6}" srcOrd="0" destOrd="2" presId="urn:microsoft.com/office/officeart/2005/8/layout/hList1"/>
    <dgm:cxn modelId="{43BE69EE-3A13-425B-A8A7-A76CDA5C57C0}" srcId="{9B084643-FBCF-4500-B1DF-654A4F2ADE7B}" destId="{1D525E29-AA1D-400F-BE2D-94F13110AAE3}" srcOrd="0" destOrd="0" parTransId="{E6BAD3F1-C3F7-421C-8D29-4AD570FB59F0}" sibTransId="{2B06727F-1518-4D1B-ABD5-29F624A00BCF}"/>
    <dgm:cxn modelId="{561A2281-CA36-43F8-87B2-22513FBEDB22}" srcId="{523E427C-C04A-407A-BDF6-760714702FF6}" destId="{573FB033-B292-46F6-9380-2F0DBA6A944E}" srcOrd="3" destOrd="0" parTransId="{26E5AAD8-1F49-4297-BDD0-607EBE230341}" sibTransId="{3EAD6521-E992-4C87-8114-8CB157788893}"/>
    <dgm:cxn modelId="{1C7CD9E6-6D40-43F8-9D5D-7F68DFA3F041}" srcId="{9B084643-FBCF-4500-B1DF-654A4F2ADE7B}" destId="{57299A5D-DC34-467C-91C1-CF4AC8363AF7}" srcOrd="2" destOrd="0" parTransId="{677A9BBE-545D-4B14-BD77-E07386926420}" sibTransId="{273BB8F9-5D72-4250-AE28-DBBB123C1C7F}"/>
    <dgm:cxn modelId="{047A199E-BD16-4142-9265-0B2B7CC8E8C7}" srcId="{523E427C-C04A-407A-BDF6-760714702FF6}" destId="{9B084643-FBCF-4500-B1DF-654A4F2ADE7B}" srcOrd="2" destOrd="0" parTransId="{C2A10FBD-31AD-4D25-AA2A-601B32C8A4C9}" sibTransId="{82DD350C-0FB4-4C32-BD77-516CEED47099}"/>
    <dgm:cxn modelId="{4E435A37-1D46-44DB-A79C-9A3696F55239}" type="presOf" srcId="{AE1F5A20-6E43-4559-94AD-E32C3A92120E}" destId="{42907C69-E1EF-4BAC-BEF8-235EBE969BDC}" srcOrd="0" destOrd="1" presId="urn:microsoft.com/office/officeart/2005/8/layout/hList1"/>
    <dgm:cxn modelId="{683C0709-9B35-4FE7-9228-1083F2D407E7}" type="presOf" srcId="{F01517B0-C9AD-47BE-873E-49885139584B}" destId="{E3B41AC1-9FF3-4DF7-884E-66DB4501F0DD}" srcOrd="0" destOrd="1" presId="urn:microsoft.com/office/officeart/2005/8/layout/hList1"/>
    <dgm:cxn modelId="{E37C0A0A-6BAB-4BE5-81C3-DEBB822B076E}" type="presOf" srcId="{D2251850-9841-4C5E-8F6E-BEA6E68E1BCC}" destId="{F114226B-EE77-4B03-B1A0-BF7A3855A7F6}" srcOrd="0" destOrd="1" presId="urn:microsoft.com/office/officeart/2005/8/layout/hList1"/>
    <dgm:cxn modelId="{1F3C6A3A-F4CC-42A8-AE39-33A3BFAF1BA3}" srcId="{573FB033-B292-46F6-9380-2F0DBA6A944E}" destId="{B536884E-1AAA-4931-B753-4A37C047AA1A}" srcOrd="2" destOrd="0" parTransId="{C95DD4BA-C53E-4435-882A-C796DB243589}" sibTransId="{B95D47EF-5617-4FE8-B966-F945B9936F38}"/>
    <dgm:cxn modelId="{859EBB1B-DD2D-4732-8F24-1F495A4C7147}" type="presOf" srcId="{93F6AB00-1AD9-407A-B3BA-F95D36E561FA}" destId="{3D4234DB-8043-4E77-B515-58F94E21903D}" srcOrd="0" destOrd="0" presId="urn:microsoft.com/office/officeart/2005/8/layout/hList1"/>
    <dgm:cxn modelId="{7B5DC820-002C-44F5-8F9D-FB4D5D2B6B4D}" type="presParOf" srcId="{2E988C31-4CEF-400E-A540-8541F4AA6BEA}" destId="{6981F6F7-95FC-418D-B27F-D61362E1F8BD}" srcOrd="0" destOrd="0" presId="urn:microsoft.com/office/officeart/2005/8/layout/hList1"/>
    <dgm:cxn modelId="{4C5F634D-8FC9-4F61-B7E4-09E58C683F5F}" type="presParOf" srcId="{6981F6F7-95FC-418D-B27F-D61362E1F8BD}" destId="{F43A3F33-CEE9-481D-908C-63D4C3573AFE}" srcOrd="0" destOrd="0" presId="urn:microsoft.com/office/officeart/2005/8/layout/hList1"/>
    <dgm:cxn modelId="{81B9D2B6-118C-425E-9CD9-2055FCA63C23}" type="presParOf" srcId="{6981F6F7-95FC-418D-B27F-D61362E1F8BD}" destId="{E02E035E-065A-4718-94A3-DC37CEAF21F3}" srcOrd="1" destOrd="0" presId="urn:microsoft.com/office/officeart/2005/8/layout/hList1"/>
    <dgm:cxn modelId="{97DA2C23-CFCB-4010-B0F3-C89C849D0D55}" type="presParOf" srcId="{2E988C31-4CEF-400E-A540-8541F4AA6BEA}" destId="{70B98142-230D-4161-A707-FB560D735C6F}" srcOrd="1" destOrd="0" presId="urn:microsoft.com/office/officeart/2005/8/layout/hList1"/>
    <dgm:cxn modelId="{5D0ACBAA-B69B-4AB8-83FB-E4907B0D5A9F}" type="presParOf" srcId="{2E988C31-4CEF-400E-A540-8541F4AA6BEA}" destId="{8D3FC29B-3CA5-4F10-9FFE-D41050124FA2}" srcOrd="2" destOrd="0" presId="urn:microsoft.com/office/officeart/2005/8/layout/hList1"/>
    <dgm:cxn modelId="{F3B08E7B-096E-4380-A7B3-063F59A54FF4}" type="presParOf" srcId="{8D3FC29B-3CA5-4F10-9FFE-D41050124FA2}" destId="{3D4234DB-8043-4E77-B515-58F94E21903D}" srcOrd="0" destOrd="0" presId="urn:microsoft.com/office/officeart/2005/8/layout/hList1"/>
    <dgm:cxn modelId="{3E423AAB-F2EA-4CDA-9283-BBCAD7462DF1}" type="presParOf" srcId="{8D3FC29B-3CA5-4F10-9FFE-D41050124FA2}" destId="{42907C69-E1EF-4BAC-BEF8-235EBE969BDC}" srcOrd="1" destOrd="0" presId="urn:microsoft.com/office/officeart/2005/8/layout/hList1"/>
    <dgm:cxn modelId="{2B714EFD-A897-4C1A-8254-D72CB555A07D}" type="presParOf" srcId="{2E988C31-4CEF-400E-A540-8541F4AA6BEA}" destId="{6D8D46F8-5CF6-4654-89E5-9ED5F99510A5}" srcOrd="3" destOrd="0" presId="urn:microsoft.com/office/officeart/2005/8/layout/hList1"/>
    <dgm:cxn modelId="{239EDC6B-6F34-4E8D-B21A-F899ABD77217}" type="presParOf" srcId="{2E988C31-4CEF-400E-A540-8541F4AA6BEA}" destId="{B6C3CA51-16F3-451A-9254-039F7D26945D}" srcOrd="4" destOrd="0" presId="urn:microsoft.com/office/officeart/2005/8/layout/hList1"/>
    <dgm:cxn modelId="{0DB6F195-C620-4909-BC8E-6F64F674E4B6}" type="presParOf" srcId="{B6C3CA51-16F3-451A-9254-039F7D26945D}" destId="{B64DF8D9-417E-43D0-A11C-E979D0ECFE28}" srcOrd="0" destOrd="0" presId="urn:microsoft.com/office/officeart/2005/8/layout/hList1"/>
    <dgm:cxn modelId="{F7A7B7CE-F150-4505-8F5F-743018C437EF}" type="presParOf" srcId="{B6C3CA51-16F3-451A-9254-039F7D26945D}" destId="{F114226B-EE77-4B03-B1A0-BF7A3855A7F6}" srcOrd="1" destOrd="0" presId="urn:microsoft.com/office/officeart/2005/8/layout/hList1"/>
    <dgm:cxn modelId="{FCA017E1-5964-45EB-8139-53E0BB027C75}" type="presParOf" srcId="{2E988C31-4CEF-400E-A540-8541F4AA6BEA}" destId="{0732494A-A50E-4765-B166-DBFF77D6E370}" srcOrd="5" destOrd="0" presId="urn:microsoft.com/office/officeart/2005/8/layout/hList1"/>
    <dgm:cxn modelId="{ABDC0F4E-AB8A-4F8B-9254-B4F63216A653}" type="presParOf" srcId="{2E988C31-4CEF-400E-A540-8541F4AA6BEA}" destId="{CDA5E7B6-5B08-410C-A4F5-2CDF9EF9354E}" srcOrd="6" destOrd="0" presId="urn:microsoft.com/office/officeart/2005/8/layout/hList1"/>
    <dgm:cxn modelId="{5FAF1115-2094-459E-8C9A-9783A39EF755}" type="presParOf" srcId="{CDA5E7B6-5B08-410C-A4F5-2CDF9EF9354E}" destId="{F707E599-33F7-4AD6-A617-B58933A6DD8E}" srcOrd="0" destOrd="0" presId="urn:microsoft.com/office/officeart/2005/8/layout/hList1"/>
    <dgm:cxn modelId="{0C9A29D7-7AC3-4FEA-96FE-58263FBCCC18}" type="presParOf" srcId="{CDA5E7B6-5B08-410C-A4F5-2CDF9EF9354E}" destId="{E3B41AC1-9FF3-4DF7-884E-66DB4501F0DD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3A3F33-CEE9-481D-908C-63D4C3573AFE}">
      <dsp:nvSpPr>
        <dsp:cNvPr id="0" name=""/>
        <dsp:cNvSpPr/>
      </dsp:nvSpPr>
      <dsp:spPr>
        <a:xfrm>
          <a:off x="2109" y="354042"/>
          <a:ext cx="1729903" cy="65134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/>
            <a:t>Выборка</a:t>
          </a:r>
        </a:p>
      </dsp:txBody>
      <dsp:txXfrm>
        <a:off x="2109" y="354042"/>
        <a:ext cx="1729903" cy="651342"/>
      </dsp:txXfrm>
    </dsp:sp>
    <dsp:sp modelId="{E02E035E-065A-4718-94A3-DC37CEAF21F3}">
      <dsp:nvSpPr>
        <dsp:cNvPr id="0" name=""/>
        <dsp:cNvSpPr/>
      </dsp:nvSpPr>
      <dsp:spPr>
        <a:xfrm>
          <a:off x="2109" y="1005385"/>
          <a:ext cx="1729903" cy="3166534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kern="1200" dirty="0" smtClean="0"/>
            <a:t>Контрольная группа: </a:t>
          </a:r>
          <a:r>
            <a:rPr lang="ru-RU" sz="1050" kern="1200" dirty="0"/>
            <a:t>2 курс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kern="1200" smtClean="0"/>
            <a:t>Экспериментальная группа: </a:t>
          </a:r>
          <a:r>
            <a:rPr lang="ru-RU" sz="1050" kern="1200"/>
            <a:t>1 курс (4 группы: "Преподавание в начальных классах", "Дошкольное воспитание")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900" kern="1200"/>
        </a:p>
      </dsp:txBody>
      <dsp:txXfrm>
        <a:off x="2109" y="1005385"/>
        <a:ext cx="1729903" cy="3166534"/>
      </dsp:txXfrm>
    </dsp:sp>
    <dsp:sp modelId="{3D4234DB-8043-4E77-B515-58F94E21903D}">
      <dsp:nvSpPr>
        <dsp:cNvPr id="0" name=""/>
        <dsp:cNvSpPr/>
      </dsp:nvSpPr>
      <dsp:spPr>
        <a:xfrm>
          <a:off x="1974199" y="354042"/>
          <a:ext cx="1729903" cy="65134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/>
            <a:t>Сроки проведения</a:t>
          </a:r>
        </a:p>
      </dsp:txBody>
      <dsp:txXfrm>
        <a:off x="1974199" y="354042"/>
        <a:ext cx="1729903" cy="651342"/>
      </dsp:txXfrm>
    </dsp:sp>
    <dsp:sp modelId="{42907C69-E1EF-4BAC-BEF8-235EBE969BDC}">
      <dsp:nvSpPr>
        <dsp:cNvPr id="0" name=""/>
        <dsp:cNvSpPr/>
      </dsp:nvSpPr>
      <dsp:spPr>
        <a:xfrm>
          <a:off x="1974199" y="1005385"/>
          <a:ext cx="1729903" cy="3166534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050" kern="1200"/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kern="1200"/>
            <a:t>2 среза :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kern="1200"/>
            <a:t>Осень (октябрь-ноябрь)</a:t>
          </a: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050" kern="1200"/>
            <a:t>Весна (апрель)</a:t>
          </a:r>
        </a:p>
      </dsp:txBody>
      <dsp:txXfrm>
        <a:off x="1974199" y="1005385"/>
        <a:ext cx="1729903" cy="3166534"/>
      </dsp:txXfrm>
    </dsp:sp>
    <dsp:sp modelId="{B64DF8D9-417E-43D0-A11C-E979D0ECFE28}">
      <dsp:nvSpPr>
        <dsp:cNvPr id="0" name=""/>
        <dsp:cNvSpPr/>
      </dsp:nvSpPr>
      <dsp:spPr>
        <a:xfrm>
          <a:off x="4011723" y="354042"/>
          <a:ext cx="1972090" cy="65134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/>
            <a:t>Критерии</a:t>
          </a:r>
        </a:p>
      </dsp:txBody>
      <dsp:txXfrm>
        <a:off x="4011723" y="354042"/>
        <a:ext cx="1972090" cy="651342"/>
      </dsp:txXfrm>
    </dsp:sp>
    <dsp:sp modelId="{F114226B-EE77-4B03-B1A0-BF7A3855A7F6}">
      <dsp:nvSpPr>
        <dsp:cNvPr id="0" name=""/>
        <dsp:cNvSpPr/>
      </dsp:nvSpPr>
      <dsp:spPr>
        <a:xfrm>
          <a:off x="3946290" y="1005385"/>
          <a:ext cx="2102957" cy="3166534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/>
            <a:t>Диагностика студентов:</a:t>
          </a:r>
          <a:endParaRPr lang="ru-R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/>
            <a:t>Исследовательская компетентность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/>
            <a:t>Саморазвитие (профессиональное самоопределение)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/>
            <a:t>Коммуникативная компетентность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/>
            <a:t>ИКТ-компетентность</a:t>
          </a:r>
        </a:p>
      </dsp:txBody>
      <dsp:txXfrm>
        <a:off x="3946290" y="1005385"/>
        <a:ext cx="2102957" cy="3166534"/>
      </dsp:txXfrm>
    </dsp:sp>
    <dsp:sp modelId="{F707E599-33F7-4AD6-A617-B58933A6DD8E}">
      <dsp:nvSpPr>
        <dsp:cNvPr id="0" name=""/>
        <dsp:cNvSpPr/>
      </dsp:nvSpPr>
      <dsp:spPr>
        <a:xfrm>
          <a:off x="6394510" y="354042"/>
          <a:ext cx="1729903" cy="65134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/>
            <a:t>Результаты</a:t>
          </a:r>
        </a:p>
      </dsp:txBody>
      <dsp:txXfrm>
        <a:off x="6394510" y="354042"/>
        <a:ext cx="1729903" cy="651342"/>
      </dsp:txXfrm>
    </dsp:sp>
    <dsp:sp modelId="{E3B41AC1-9FF3-4DF7-884E-66DB4501F0DD}">
      <dsp:nvSpPr>
        <dsp:cNvPr id="0" name=""/>
        <dsp:cNvSpPr/>
      </dsp:nvSpPr>
      <dsp:spPr>
        <a:xfrm>
          <a:off x="6291434" y="1005385"/>
          <a:ext cx="1936056" cy="316653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/>
            <a:t>Уровень развития </a:t>
          </a:r>
          <a:r>
            <a:rPr lang="ru-RU" sz="1100" kern="1200" dirty="0" smtClean="0"/>
            <a:t>компетенций </a:t>
          </a:r>
          <a:r>
            <a:rPr lang="ru-RU" sz="1100" kern="1200" dirty="0"/>
            <a:t>у ЭГ в начале и в конце года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/>
            <a:t>Уровень развития компетенций у ЭГ по сравнению с КГ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/>
            <a:t>Связь развития компетенций студентов ЭГ с самооценкой студентами компетенций и экспертной оценкой преподавателей </a:t>
          </a:r>
        </a:p>
      </dsp:txBody>
      <dsp:txXfrm>
        <a:off x="6291434" y="1005385"/>
        <a:ext cx="1936056" cy="31665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41E5136-0E38-494C-9507-C2048720B3A3}" type="datetimeFigureOut">
              <a:rPr lang="ru-RU" smtClean="0"/>
              <a:t>20.11.19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6F680A-071B-4185-9661-04633AF4AF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1E5136-0E38-494C-9507-C2048720B3A3}" type="datetimeFigureOut">
              <a:rPr lang="ru-RU" smtClean="0"/>
              <a:t>20.11.19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6F680A-071B-4185-9661-04633AF4AF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1E5136-0E38-494C-9507-C2048720B3A3}" type="datetimeFigureOut">
              <a:rPr lang="ru-RU" smtClean="0"/>
              <a:t>20.11.19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6F680A-071B-4185-9661-04633AF4AF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1E5136-0E38-494C-9507-C2048720B3A3}" type="datetimeFigureOut">
              <a:rPr lang="ru-RU" smtClean="0"/>
              <a:t>20.11.19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6F680A-071B-4185-9661-04633AF4AF2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1E5136-0E38-494C-9507-C2048720B3A3}" type="datetimeFigureOut">
              <a:rPr lang="ru-RU" smtClean="0"/>
              <a:t>20.11.19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6F680A-071B-4185-9661-04633AF4AF2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1E5136-0E38-494C-9507-C2048720B3A3}" type="datetimeFigureOut">
              <a:rPr lang="ru-RU" smtClean="0"/>
              <a:t>20.11.19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6F680A-071B-4185-9661-04633AF4AF2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1E5136-0E38-494C-9507-C2048720B3A3}" type="datetimeFigureOut">
              <a:rPr lang="ru-RU" smtClean="0"/>
              <a:t>20.11.19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6F680A-071B-4185-9661-04633AF4AF2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1E5136-0E38-494C-9507-C2048720B3A3}" type="datetimeFigureOut">
              <a:rPr lang="ru-RU" smtClean="0"/>
              <a:t>20.11.19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6F680A-071B-4185-9661-04633AF4AF2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1E5136-0E38-494C-9507-C2048720B3A3}" type="datetimeFigureOut">
              <a:rPr lang="ru-RU" smtClean="0"/>
              <a:t>20.11.19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6F680A-071B-4185-9661-04633AF4AF2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41E5136-0E38-494C-9507-C2048720B3A3}" type="datetimeFigureOut">
              <a:rPr lang="ru-RU" smtClean="0"/>
              <a:t>20.11.19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6F680A-071B-4185-9661-04633AF4AF2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41E5136-0E38-494C-9507-C2048720B3A3}" type="datetimeFigureOut">
              <a:rPr lang="ru-RU" smtClean="0"/>
              <a:t>20.11.19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6F680A-071B-4185-9661-04633AF4AF2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41E5136-0E38-494C-9507-C2048720B3A3}" type="datetimeFigureOut">
              <a:rPr lang="ru-RU" smtClean="0"/>
              <a:t>20.11.19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26F680A-071B-4185-9661-04633AF4AF2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01634"/>
          </a:xfrm>
        </p:spPr>
        <p:txBody>
          <a:bodyPr>
            <a:normAutofit/>
          </a:bodyPr>
          <a:lstStyle/>
          <a:p>
            <a:pPr algn="ctr"/>
            <a:r>
              <a:rPr lang="ru-RU" sz="2200" dirty="0" smtClean="0"/>
              <a:t>План исследования по теме экспериментальной площадки: «Интеграция стандартов общего образования и среднего профессионального образования на основе </a:t>
            </a:r>
            <a:r>
              <a:rPr lang="ru-RU" sz="2200" dirty="0" err="1" smtClean="0"/>
              <a:t>системно-деятельностного</a:t>
            </a:r>
            <a:r>
              <a:rPr lang="ru-RU" sz="2200" dirty="0" smtClean="0"/>
              <a:t> подхода»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1800" dirty="0" smtClean="0"/>
              <a:t> Цель: выявить уровень </a:t>
            </a:r>
            <a:r>
              <a:rPr lang="ru-RU" sz="1800" dirty="0" err="1" smtClean="0"/>
              <a:t>сформированности</a:t>
            </a:r>
            <a:r>
              <a:rPr lang="ru-RU" sz="1800" dirty="0" smtClean="0"/>
              <a:t> компетенций у студентов в рамках интеграции стандартов общего образования и среднего профессионального образования на основе </a:t>
            </a:r>
            <a:r>
              <a:rPr lang="ru-RU" sz="1800" dirty="0" err="1" smtClean="0"/>
              <a:t>системно-деятельностного</a:t>
            </a:r>
            <a:r>
              <a:rPr lang="ru-RU" sz="1800" dirty="0" smtClean="0"/>
              <a:t> подхода</a:t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2367700"/>
              </p:ext>
            </p:extLst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99591" y="1196752"/>
          <a:ext cx="8064897" cy="5112566"/>
        </p:xfrm>
        <a:graphic>
          <a:graphicData uri="http://schemas.openxmlformats.org/drawingml/2006/table">
            <a:tbl>
              <a:tblPr/>
              <a:tblGrid>
                <a:gridCol w="2448273"/>
                <a:gridCol w="2232247"/>
                <a:gridCol w="3384377"/>
              </a:tblGrid>
              <a:tr h="146698">
                <a:tc>
                  <a:txBody>
                    <a:bodyPr/>
                    <a:lstStyle/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Критерии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59" marR="33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59" marR="33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Диагностические средства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59" marR="33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9985">
                <a:tc rowSpan="3">
                  <a:txBody>
                    <a:bodyPr/>
                    <a:lstStyle/>
                    <a:p>
                      <a:pPr marL="7200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Исследовательская </a:t>
                      </a: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компетентность</a:t>
                      </a:r>
                    </a:p>
                    <a:p>
                      <a:pPr marL="7200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200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ОК 02. Осуществлять поиск, анализ и интерпретацию информации, необходимой для выполнения задач профессиональной деятельности.)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59" marR="33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Знания, умения, навыки в деятельности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59" marR="33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72000" lvl="0" indent="-342900">
                        <a:lnSpc>
                          <a:spcPts val="11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Диагностика реальной структуры ценностных ориентаций личности (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С.С.Бубнова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2000" lvl="0" indent="-342900">
                        <a:lnSpc>
                          <a:spcPts val="11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Методика для диагностики учебной мотивации студентов (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А.А.Реан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и В.А.Якунин, модификация Н.Ц.Бадмаевой)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2000" lvl="0" indent="-342900">
                        <a:lnSpc>
                          <a:spcPts val="11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Самооценка компетентности студентом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2000" lvl="0" indent="-342900">
                        <a:lnSpc>
                          <a:spcPts val="11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Экспертная оценка работы студента преподавателем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59" marR="33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6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Способности, личностные качества (способность к аналитической деятельности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59" marR="33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07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Мотивационно-ценностный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компонент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59" marR="33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9985">
                <a:tc rowSpan="3">
                  <a:txBody>
                    <a:bodyPr/>
                    <a:lstStyle/>
                    <a:p>
                      <a:pPr marL="7200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Саморазвитие (профессиональное самоопределение</a:t>
                      </a: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marL="7200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200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ОК 03. Планировать и реализовывать собственное профессиональное и личностное развитие)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59" marR="33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Знания, умения, навыки в деятельности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59" marR="33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72000" lvl="0" indent="-342900">
                        <a:lnSpc>
                          <a:spcPts val="11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Готовность к профессиональному самоопределению (А.П. Чернявская)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2000" lvl="0" indent="-342900">
                        <a:lnSpc>
                          <a:spcPts val="11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Диагностика реальной структуры ценностных ориентаций личности (С.С.Бубнова)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2000" lvl="0" indent="-342900">
                        <a:lnSpc>
                          <a:spcPts val="11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Самооценка компетентности студентом 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2000" lvl="0" indent="-342900">
                        <a:lnSpc>
                          <a:spcPts val="11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Экспертная оценка работы студента преподавателем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59" marR="33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6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Способности, личностные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качества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59" marR="33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546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Мотивационно-ценностный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компонент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59" marR="33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1158">
                <a:tc rowSpan="3">
                  <a:txBody>
                    <a:bodyPr/>
                    <a:lstStyle/>
                    <a:p>
                      <a:pPr marL="7200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Коммуникативная </a:t>
                      </a: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компетентность</a:t>
                      </a:r>
                    </a:p>
                    <a:p>
                      <a:pPr marL="7200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200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ОК 05. Осуществлять устную и письменную коммуникацию на государственном языке с учетом особенностей социального и культурного контекста.)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59" marR="33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Знания, умения, навыки в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деятельности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59" marR="33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72000" lvl="0" indent="-342900">
                        <a:lnSpc>
                          <a:spcPts val="11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КОС-2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2000" lvl="0" indent="-342900">
                        <a:lnSpc>
                          <a:spcPts val="11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Опросник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коммуникативной толерантности (В.В. Бойко)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2000" lvl="0" indent="-342900">
                        <a:lnSpc>
                          <a:spcPts val="11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Диагностика реальной структуры ценностных ориентаций личности (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С.С.Бубнова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2000" lvl="0" indent="-342900">
                        <a:lnSpc>
                          <a:spcPts val="11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Диагностика мотивационных ориентаций в межличностных коммуникациях (И.Д.Ладанов,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В.А.Уразаева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2000" lvl="0" indent="-342900">
                        <a:lnSpc>
                          <a:spcPts val="11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Самооценка компетентности студентом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2000" lvl="0" indent="-342900">
                        <a:lnSpc>
                          <a:spcPts val="11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Экспертная оценка работы студента преподавателем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59" marR="33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9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Способности, личностные качества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59" marR="33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35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Мотивационно-ценностный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компонент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59" marR="33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7688">
                <a:tc rowSpan="3">
                  <a:txBody>
                    <a:bodyPr/>
                    <a:lstStyle/>
                    <a:p>
                      <a:pPr marL="7200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ИКТ-компетентность</a:t>
                      </a:r>
                    </a:p>
                    <a:p>
                      <a:pPr marL="7200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200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ОК 09. Использовать информационные технологии в профессиональной деятельности)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59" marR="33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Знания, умения, навыки в </a:t>
                      </a:r>
                      <a:r>
                        <a:rPr lang="ru-RU" sz="1100" dirty="0" smtClean="0">
                          <a:latin typeface="Times New Roman"/>
                          <a:ea typeface="Times New Roman"/>
                          <a:cs typeface="Times New Roman"/>
                        </a:rPr>
                        <a:t>деятельности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59" marR="33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72000" lvl="0" indent="-342900">
                        <a:lnSpc>
                          <a:spcPts val="11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Самооценка  компетентности студентом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2000" lvl="0" indent="-342900">
                        <a:lnSpc>
                          <a:spcPts val="11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Экспертная оценка работы студента преподавателем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59" marR="33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9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Способности, личностные качества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59" marR="33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99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ts val="11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Мотивационно-ценностный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компонент 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59" marR="335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pPr algn="ctr"/>
            <a:r>
              <a:rPr lang="ru-RU" sz="1800" dirty="0" err="1" smtClean="0"/>
              <a:t>Критериальная</a:t>
            </a:r>
            <a:r>
              <a:rPr lang="ru-RU" sz="1800" dirty="0" smtClean="0"/>
              <a:t> база оценивания  интеграции стандартов общего образования и среднего профессионального образования на основе </a:t>
            </a:r>
            <a:r>
              <a:rPr lang="ru-RU" sz="1800" dirty="0" err="1" smtClean="0"/>
              <a:t>системно-деятельностного</a:t>
            </a:r>
            <a:r>
              <a:rPr lang="ru-RU" sz="1800" dirty="0" smtClean="0"/>
              <a:t> подхода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</TotalTime>
  <Words>382</Words>
  <Application>Microsoft Macintosh PowerPoint</Application>
  <PresentationFormat>Экран (4:3)</PresentationFormat>
  <Paragraphs>63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1" baseType="lpstr">
      <vt:lpstr>Calibri</vt:lpstr>
      <vt:lpstr>Lucida Sans Unicode</vt:lpstr>
      <vt:lpstr>Symbol</vt:lpstr>
      <vt:lpstr>Times New Roman</vt:lpstr>
      <vt:lpstr>Verdana</vt:lpstr>
      <vt:lpstr>Wingdings 2</vt:lpstr>
      <vt:lpstr>Wingdings 3</vt:lpstr>
      <vt:lpstr>Открытая</vt:lpstr>
      <vt:lpstr>План исследования по теме экспериментальной площадки: «Интеграция стандартов общего образования и среднего профессионального образования на основе системно-деятельностного подхода» </vt:lpstr>
      <vt:lpstr> Цель: выявить уровень сформированности компетенций у студентов в рамках интеграции стандартов общего образования и среднего профессионального образования на основе системно-деятельностного подхода </vt:lpstr>
      <vt:lpstr>Критериальная база оценивания  интеграции стандартов общего образования и среднего профессионального образования на основе системно-деятельностного подхода</vt:lpstr>
    </vt:vector>
  </TitlesOfParts>
  <Company>Grizli777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исследования по теме экспериментальной площадки: «Интеграция стандартов общего образования и среднего профессионального образования на основе системно-деятельностного подхода» </dc:title>
  <dc:creator>a.tsymbalyuk</dc:creator>
  <cp:lastModifiedBy>tsumba@inbox.ru</cp:lastModifiedBy>
  <cp:revision>8</cp:revision>
  <dcterms:created xsi:type="dcterms:W3CDTF">2019-11-19T13:00:47Z</dcterms:created>
  <dcterms:modified xsi:type="dcterms:W3CDTF">2019-11-20T09:42:35Z</dcterms:modified>
</cp:coreProperties>
</file>