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63" r:id="rId4"/>
    <p:sldId id="265" r:id="rId5"/>
    <p:sldId id="267" r:id="rId6"/>
    <p:sldId id="266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2F75C5-8B5B-4F87-AF70-00645883B9BD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17EC5A-377F-4584-92A0-7DD72AEC42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548680"/>
            <a:ext cx="6400800" cy="1584176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по теме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«Проектирование образовательного процесса на основе системно-деятельностного подхода: проблемы и пути их решения»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14.10.2019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344816" cy="30963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выступления: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«Особенности проектирования учебного занятия в контексте системно-деятельностного подхода»</a:t>
            </a:r>
          </a:p>
          <a:p>
            <a:pPr algn="ctr"/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 В.Е., заместитель директора по УР</a:t>
            </a:r>
          </a:p>
        </p:txBody>
      </p:sp>
    </p:spTree>
    <p:extLst>
      <p:ext uri="{BB962C8B-B14F-4D97-AF65-F5344CB8AC3E}">
        <p14:creationId xmlns:p14="http://schemas.microsoft.com/office/powerpoint/2010/main" val="108417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5"/>
          </a:xfrm>
        </p:spPr>
        <p:txBody>
          <a:bodyPr>
            <a:noAutofit/>
          </a:bodyPr>
          <a:lstStyle/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учебного предмета с шифром 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преподавателя, должность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Курс, группа, специальность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 учебного занятия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учебного занятия в соответствии с программой, КТП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(оборудование)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учебного занятия (открытия нового знания, рефлексии, контроля), форма учебного занятия (теоретическое, практическое (лабораторная работа, практическая работа и т.п.)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учебного занятия (должна быть достигнута на занятии)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учебного занятия (дидактические, развивающие, воспитательные)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обучения (предметные, метапредметные, личностные) (в форме настоящего времени: н/р: владеют …, осознают …)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проведения учебного занятия (спецификация): этапы, цель этапа, время, форма организации учебной деятельности (Ф, И, Г и т.п.), деятельность П и С, планируемые результаты (в т.ч. УУД)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технологической карты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занятия:</a:t>
            </a:r>
          </a:p>
        </p:txBody>
      </p:sp>
    </p:spTree>
    <p:extLst>
      <p:ext uri="{BB962C8B-B14F-4D97-AF65-F5344CB8AC3E}">
        <p14:creationId xmlns:p14="http://schemas.microsoft.com/office/powerpoint/2010/main" val="2057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к учебной деятельности (создание условий для возникновения потребности включения в учебную деятельность)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опорных знаний. Пробное действие (повторении ранее изученного, необходимого для изучения нового, выполнение пробного действия через создание проблемной ситуации, фиксирование обучающимися индивидуального затруднения)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учебной задачи (фиксация во внешней речи затруднения, формулирование темы учебного занятия, цели деятельности обучающихся, плана совместных действий)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нового знания (реализация выбранного плана по разрешению затруднения, построение нового способа действия, умения его применять)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и систематизация знаний и способов действий (применение полученных знаний в решении задач)</a:t>
            </a:r>
          </a:p>
          <a:p>
            <a:pPr marL="452628" indent="-342900" algn="just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деятельности (содержательная, эмоциональная, домашнее задание)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учебного занятия</a:t>
            </a:r>
          </a:p>
        </p:txBody>
      </p:sp>
    </p:spTree>
    <p:extLst>
      <p:ext uri="{BB962C8B-B14F-4D97-AF65-F5344CB8AC3E}">
        <p14:creationId xmlns:p14="http://schemas.microsoft.com/office/powerpoint/2010/main" val="351340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Цель учебного занятия – конкретная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ПРОБЛЕМНАЯ СИТУАЦИЯ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Целеполагание на каждом этапе учебного занятия (студент определяет сам)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Самостоятельность студента на учебном занятии (роль преподавателя – координатор, тьютор и т.п.)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Мини-выводы после каждого этапа (студент делает сам)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Само…,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(проверка, контроль); вид задания – «сличение с эталоном»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«рабочих карт учебного занятия», «дорожных карт учебного занятия» и т.п. (различные виды заданий)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студентов с различными источниками информации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интерактивных средств (собственные телефоны, планшеты, мобильный класс, интерактивная доска)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особенности планирования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406134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Самостоятельность обучающихся в поиске информации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Релаксационная пауза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Рефлексия – обязательный вид деятельности на учебном занятии (этап учебного занятия)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Обращение к личному опыту студентов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дифференцированных занятий</a:t>
            </a:r>
          </a:p>
          <a:p>
            <a:pPr marL="109728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Дополнительно: литература, методы и приемы на учебном занятии, межпредметные связи с указанием конкретики), принципы, основные понятия, используемые на учебном занятии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особенности планирования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85705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548680"/>
            <a:ext cx="6400800" cy="1584176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по теме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«Проектирование образовательного процесса на основе системно-деятельностного подхода: проблемы и пути их решения»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14.10.2019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344816" cy="30963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выступления: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«Особенности проектирования учебного занятия в контексте системно-деятельностного подхода»</a:t>
            </a:r>
          </a:p>
          <a:p>
            <a:pPr algn="ctr"/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 В.Е., заместитель директора по УР</a:t>
            </a:r>
          </a:p>
        </p:txBody>
      </p:sp>
    </p:spTree>
    <p:extLst>
      <p:ext uri="{BB962C8B-B14F-4D97-AF65-F5344CB8AC3E}">
        <p14:creationId xmlns:p14="http://schemas.microsoft.com/office/powerpoint/2010/main" val="1764394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</TotalTime>
  <Words>353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Семинар по теме «Проектирование образовательного процесса на основе системно-деятельностного подхода: проблемы и пути их решения»  14.10.2019</vt:lpstr>
      <vt:lpstr>Элементы технологической карты  учебного занятия:</vt:lpstr>
      <vt:lpstr>Этапы учебного занятия</vt:lpstr>
      <vt:lpstr>Некоторые особенности планирования</vt:lpstr>
      <vt:lpstr>Некоторые особенности планирования</vt:lpstr>
      <vt:lpstr>Семинар по теме «Проектирование образовательного процесса на основе системно-деятельностного подхода: проблемы и пути их решения»  14.10.2019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 СОВЕТ 16.04.2015</dc:title>
  <dc:creator>RePack by Diakov</dc:creator>
  <cp:lastModifiedBy>Пользователь</cp:lastModifiedBy>
  <cp:revision>34</cp:revision>
  <cp:lastPrinted>2016-02-11T06:47:20Z</cp:lastPrinted>
  <dcterms:created xsi:type="dcterms:W3CDTF">2015-04-16T08:42:49Z</dcterms:created>
  <dcterms:modified xsi:type="dcterms:W3CDTF">2019-10-14T11:22:12Z</dcterms:modified>
</cp:coreProperties>
</file>