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2" r:id="rId3"/>
    <p:sldId id="401" r:id="rId4"/>
    <p:sldId id="400" r:id="rId5"/>
    <p:sldId id="399" r:id="rId6"/>
    <p:sldId id="398" r:id="rId7"/>
    <p:sldId id="397" r:id="rId8"/>
    <p:sldId id="396" r:id="rId9"/>
    <p:sldId id="395" r:id="rId10"/>
    <p:sldId id="394" r:id="rId11"/>
    <p:sldId id="393" r:id="rId12"/>
    <p:sldId id="392" r:id="rId13"/>
    <p:sldId id="391" r:id="rId14"/>
    <p:sldId id="390" r:id="rId15"/>
    <p:sldId id="389" r:id="rId16"/>
    <p:sldId id="388" r:id="rId17"/>
    <p:sldId id="387" r:id="rId18"/>
    <p:sldId id="386" r:id="rId19"/>
    <p:sldId id="385" r:id="rId20"/>
    <p:sldId id="384" r:id="rId21"/>
    <p:sldId id="383" r:id="rId22"/>
    <p:sldId id="382" r:id="rId23"/>
    <p:sldId id="381" r:id="rId24"/>
    <p:sldId id="380" r:id="rId25"/>
    <p:sldId id="379" r:id="rId26"/>
    <p:sldId id="378" r:id="rId27"/>
    <p:sldId id="377" r:id="rId28"/>
    <p:sldId id="376" r:id="rId29"/>
    <p:sldId id="375" r:id="rId30"/>
    <p:sldId id="374" r:id="rId31"/>
    <p:sldId id="373" r:id="rId32"/>
    <p:sldId id="372" r:id="rId33"/>
    <p:sldId id="371" r:id="rId34"/>
    <p:sldId id="370" r:id="rId35"/>
    <p:sldId id="369" r:id="rId36"/>
    <p:sldId id="368" r:id="rId37"/>
    <p:sldId id="367" r:id="rId38"/>
    <p:sldId id="366" r:id="rId39"/>
    <p:sldId id="365" r:id="rId40"/>
    <p:sldId id="364" r:id="rId41"/>
    <p:sldId id="363" r:id="rId42"/>
    <p:sldId id="362" r:id="rId43"/>
    <p:sldId id="361" r:id="rId44"/>
    <p:sldId id="360" r:id="rId45"/>
    <p:sldId id="359" r:id="rId46"/>
    <p:sldId id="358" r:id="rId47"/>
    <p:sldId id="357" r:id="rId48"/>
    <p:sldId id="356" r:id="rId49"/>
    <p:sldId id="355" r:id="rId50"/>
    <p:sldId id="354" r:id="rId51"/>
    <p:sldId id="353" r:id="rId52"/>
    <p:sldId id="352" r:id="rId53"/>
    <p:sldId id="351" r:id="rId54"/>
    <p:sldId id="350" r:id="rId55"/>
    <p:sldId id="349" r:id="rId56"/>
    <p:sldId id="348" r:id="rId57"/>
    <p:sldId id="347" r:id="rId58"/>
    <p:sldId id="346" r:id="rId59"/>
    <p:sldId id="345" r:id="rId60"/>
    <p:sldId id="344" r:id="rId61"/>
    <p:sldId id="343" r:id="rId62"/>
    <p:sldId id="342" r:id="rId63"/>
    <p:sldId id="341" r:id="rId64"/>
    <p:sldId id="340" r:id="rId65"/>
    <p:sldId id="339" r:id="rId66"/>
    <p:sldId id="338" r:id="rId67"/>
    <p:sldId id="337" r:id="rId68"/>
    <p:sldId id="336" r:id="rId69"/>
    <p:sldId id="335" r:id="rId70"/>
    <p:sldId id="334" r:id="rId71"/>
    <p:sldId id="333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25" r:id="rId80"/>
    <p:sldId id="324" r:id="rId81"/>
    <p:sldId id="323" r:id="rId82"/>
    <p:sldId id="322" r:id="rId83"/>
    <p:sldId id="321" r:id="rId84"/>
    <p:sldId id="320" r:id="rId85"/>
    <p:sldId id="319" r:id="rId86"/>
    <p:sldId id="318" r:id="rId87"/>
    <p:sldId id="317" r:id="rId88"/>
    <p:sldId id="316" r:id="rId89"/>
    <p:sldId id="315" r:id="rId90"/>
    <p:sldId id="314" r:id="rId91"/>
    <p:sldId id="313" r:id="rId92"/>
    <p:sldId id="312" r:id="rId93"/>
    <p:sldId id="311" r:id="rId94"/>
    <p:sldId id="310" r:id="rId95"/>
    <p:sldId id="309" r:id="rId96"/>
    <p:sldId id="308" r:id="rId97"/>
    <p:sldId id="307" r:id="rId98"/>
    <p:sldId id="306" r:id="rId99"/>
    <p:sldId id="305" r:id="rId100"/>
    <p:sldId id="304" r:id="rId101"/>
    <p:sldId id="303" r:id="rId102"/>
    <p:sldId id="302" r:id="rId103"/>
    <p:sldId id="301" r:id="rId104"/>
    <p:sldId id="300" r:id="rId105"/>
    <p:sldId id="299" r:id="rId106"/>
    <p:sldId id="298" r:id="rId107"/>
    <p:sldId id="297" r:id="rId108"/>
    <p:sldId id="296" r:id="rId109"/>
    <p:sldId id="295" r:id="rId110"/>
    <p:sldId id="294" r:id="rId111"/>
    <p:sldId id="293" r:id="rId112"/>
    <p:sldId id="292" r:id="rId113"/>
    <p:sldId id="291" r:id="rId114"/>
    <p:sldId id="290" r:id="rId115"/>
    <p:sldId id="289" r:id="rId116"/>
    <p:sldId id="288" r:id="rId117"/>
    <p:sldId id="287" r:id="rId118"/>
    <p:sldId id="286" r:id="rId119"/>
    <p:sldId id="285" r:id="rId120"/>
    <p:sldId id="284" r:id="rId121"/>
    <p:sldId id="283" r:id="rId122"/>
    <p:sldId id="282" r:id="rId123"/>
    <p:sldId id="281" r:id="rId124"/>
    <p:sldId id="280" r:id="rId125"/>
    <p:sldId id="279" r:id="rId126"/>
    <p:sldId id="278" r:id="rId127"/>
    <p:sldId id="277" r:id="rId128"/>
    <p:sldId id="276" r:id="rId129"/>
    <p:sldId id="275" r:id="rId130"/>
    <p:sldId id="274" r:id="rId131"/>
    <p:sldId id="273" r:id="rId132"/>
    <p:sldId id="272" r:id="rId133"/>
    <p:sldId id="271" r:id="rId134"/>
    <p:sldId id="270" r:id="rId135"/>
    <p:sldId id="269" r:id="rId136"/>
    <p:sldId id="268" r:id="rId137"/>
    <p:sldId id="267" r:id="rId138"/>
    <p:sldId id="266" r:id="rId139"/>
    <p:sldId id="265" r:id="rId140"/>
    <p:sldId id="264" r:id="rId141"/>
    <p:sldId id="263" r:id="rId142"/>
    <p:sldId id="262" r:id="rId143"/>
    <p:sldId id="261" r:id="rId144"/>
    <p:sldId id="260" r:id="rId145"/>
    <p:sldId id="259" r:id="rId146"/>
    <p:sldId id="258" r:id="rId147"/>
    <p:sldId id="257" r:id="rId148"/>
    <p:sldId id="256" r:id="rId1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D:\Desktop\2022%20&#1057;&#1055;&#1054;%20&#1054;&#1059;.xlsm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D:\Desktop\2022%20&#1057;&#1055;&#1054;%20&#1054;&#1059;.xlsm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D:\Desktop\2022%20&#1057;&#1055;&#1054;%20&#1054;&#1059;.xlsm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D:\Desktop\2022%20&#1057;&#1055;&#1054;%20&#1054;&#1059;.xlsm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D:\Desktop\2022%20&#1057;&#1055;&#1054;%20&#1054;&#1059;.xlsm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D:\Desktop\2022%20&#1057;&#1055;&#1054;%20&#1054;&#1059;.xlsm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D:\Desktop\2022%20&#1057;&#1055;&#1054;%20&#1054;&#1059;.xlsm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D:\Desktop\2022%20&#1057;&#1055;&#1054;%20&#1054;&#1059;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D:\Desktop\2022%20&#1057;&#1055;&#1054;%20&#1054;&#1059;.xlsm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D:\Desktop\2022%20&#1057;&#1055;&#1054;%20&#1054;&#1059;.xlsm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D:\Desktop\2022%20&#1057;&#1055;&#1054;%20&#1054;&#1059;.xlsm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D:\Desktop\2022%20&#1057;&#1055;&#1054;%20&#1054;&#1059;.xlsm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D:\Desktop\2022%20&#1057;&#1055;&#1054;%20&#1054;&#1059;.xlsm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D:\Desktop\2022%20&#1057;&#1055;&#1054;%20&#1054;&#1059;.xlsm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D:\Desktop\2022%20&#1057;&#1055;&#1054;%20&#1054;&#1059;.xlsm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D:\Desktop\2022%20&#1057;&#1055;&#1054;%20&#1054;&#1059;.xlsm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D:\Desktop\2022%20&#1057;&#1055;&#1054;%20&#1054;&#1059;.xlsm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D:\Desktop\2022%20&#1057;&#1055;&#1054;%20&#1054;&#1059;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D:\Desktop\2022%20&#1057;&#1055;&#1054;%20&#1054;&#1059;.xlsm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D:\Desktop\2022%20&#1057;&#1055;&#1054;%20&#1054;&#1059;.xlsm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D:\Desktop\2022%20&#1057;&#1055;&#1054;%20&#1054;&#1059;.xlsm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D:\Desktop\2022%20&#1057;&#1055;&#1054;%20&#1054;&#1059;.xlsm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D:\Desktop\2022%20&#1057;&#1055;&#1054;%20&#1054;&#1059;.xlsm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D:\Desktop\2022%20&#1057;&#1055;&#1054;%20&#1054;&#1059;.xlsm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D:\Desktop\2022%20&#1057;&#1055;&#1054;%20&#1054;&#1059;.xlsm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D:\Desktop\2022%20&#1057;&#1055;&#1054;%20&#1054;&#1059;.xlsm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D:\Desktop\2022%20&#1057;&#1055;&#1054;%20&#1054;&#1059;.xlsm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D:\Desktop\2022%20&#1057;&#1055;&#1054;%20&#1054;&#1059;.xlsm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D:\Desktop\2022%20&#1057;&#1055;&#1054;%20&#1054;&#1059;.xlsm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D:\Desktop\2022%20&#1057;&#1055;&#1054;%20&#1054;&#1059;.xlsm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D:\Desktop\2022%20&#1057;&#1055;&#1054;%20&#1054;&#1059;.xlsm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D:\Desktop\2022%20&#1057;&#1055;&#1054;%20&#1054;&#1059;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2%20&#1057;&#1055;&#1054;%20&#1054;&#1059;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2%20&#1057;&#1055;&#1054;%20&#1054;&#1059;.xlsm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2%20&#1057;&#1055;&#1054;%20&#1054;&#1059;.xlsm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2%20&#1057;&#1055;&#1054;%20&#1054;&#1059;.xlsm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2%20&#1057;&#1055;&#1054;%20&#1054;&#1059;.xlsm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2%20&#1057;&#1055;&#1054;%20&#1054;&#1059;.xlsm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2%20&#1057;&#1055;&#1054;%20&#1054;&#1059;.xlsm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2%20&#1057;&#1055;&#1054;%20&#1054;&#1059;.xlsm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2%20&#1057;&#1055;&#1054;%20&#1054;&#1059;.xlsm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2%20&#1057;&#1055;&#1054;%20&#1054;&#1059;.xlsm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2%20&#1057;&#1055;&#1054;%20&#1054;&#1059;.xlsm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2%20&#1057;&#1055;&#1054;%20&#1054;&#1059;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2%20&#1057;&#1055;&#1054;%20&#1054;&#1059;.xlsm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2%20&#1057;&#1055;&#1054;%20&#1054;&#1059;.xlsm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2%20&#1057;&#1055;&#1054;%20&#1054;&#1059;.xlsm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2%20&#1057;&#1055;&#1054;%20&#1054;&#1059;.xlsm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2%20&#1057;&#1055;&#1054;%20&#1054;&#1059;.xlsm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2%20&#1057;&#1055;&#1054;%20&#1054;&#1059;.xlsm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2%20&#1057;&#1055;&#1054;%20&#1054;&#1059;.xlsm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2%20&#1057;&#1055;&#1054;%20&#1054;&#1059;.xlsm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2%20&#1057;&#1055;&#1054;%20&#1054;&#1059;.xlsm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2%20&#1057;&#1055;&#1054;%20&#1054;&#1059;.xlsm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2%20&#1057;&#1055;&#1054;%20&#1054;&#1059;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2%20&#1057;&#1055;&#1054;%20&#1054;&#1059;.xlsm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2%20&#1057;&#1055;&#1054;%20&#1054;&#1059;.xlsm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2%20&#1057;&#1055;&#1054;%20&#1054;&#1059;.xlsm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2%20&#1057;&#1055;&#1054;%20&#1054;&#1059;.xlsm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2%20&#1057;&#1055;&#1054;%20&#1054;&#1059;.xlsm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2%20&#1057;&#1055;&#1054;%20&#1054;&#1059;.xlsm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2%20&#1057;&#1055;&#1054;%20&#1054;&#1059;.xlsm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2%20&#1057;&#1055;&#1054;%20&#1054;&#1059;.xlsm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2%20&#1057;&#1055;&#1054;%20&#1054;&#1059;.xlsm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2%20&#1057;&#1055;&#1054;%20&#1054;&#1059;.xlsm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2%20&#1057;&#1055;&#1054;%20&#1054;&#1059;.xlsm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2%20&#1057;&#1055;&#1054;%20&#1054;&#1059;.xlsm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2%20&#1057;&#1055;&#1054;%20&#1054;&#1059;.xlsm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2%20&#1057;&#1055;&#1054;%20&#1054;&#1059;.xlsm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2%20&#1057;&#1055;&#1054;%20&#1054;&#1059;.xlsm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2%20&#1057;&#1055;&#1054;%20&#1054;&#1059;.xlsm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2%20&#1057;&#1055;&#1054;%20&#1054;&#1059;.xlsm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2%20&#1057;&#1055;&#1054;%20&#1054;&#1059;.xlsm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2%20&#1057;&#1055;&#1054;%20&#1054;&#1059;.xlsm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2%20&#1057;&#1055;&#1054;%20&#1054;&#1059;.xlsm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2%20&#1057;&#1055;&#1054;%20&#1054;&#1059;.xlsm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2%20&#1057;&#1055;&#1054;%20&#1054;&#1059;.xlsm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2%20&#1057;&#1055;&#1054;%20&#1054;&#1059;.xlsm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2%20&#1057;&#1055;&#1054;%20&#1054;&#1059;.xlsm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2%20&#1057;&#1055;&#1054;%20&#1054;&#1059;.xlsm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2%20&#1057;&#1055;&#1054;%20&#1054;&#1059;.xlsm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2%20&#1057;&#1055;&#1054;%20&#1054;&#1059;.xlsm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2%20&#1057;&#1055;&#1054;%20&#1054;&#1059;.xlsm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2%20&#1057;&#1055;&#1054;%20&#1054;&#1059;.xlsm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2%20&#1057;&#1055;&#1054;%20&#1054;&#1059;.xlsm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2%20&#1057;&#1055;&#1054;%20&#1054;&#1059;.xlsm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2%20&#1057;&#1055;&#1054;%20&#1054;&#1059;.xlsm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2%20&#1057;&#1055;&#1054;%20&#1054;&#1059;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2%20&#1057;&#1055;&#1054;%20&#1054;&#1059;.xlsm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2%20&#1057;&#1055;&#1054;%20&#1054;&#1059;.xlsm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2%20&#1057;&#1055;&#1054;%20&#1054;&#1059;.xlsm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2%20&#1057;&#1055;&#1054;%20&#1054;&#1059;.xlsm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2%20&#1057;&#1055;&#1054;%20&#1054;&#1059;.xlsm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2%20&#1057;&#1055;&#1054;%20&#1054;&#1059;.xlsm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2%20&#1057;&#1055;&#1054;%20&#1054;&#1059;.xlsm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2%20&#1057;&#1055;&#1054;%20&#1054;&#1059;.xlsm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2%20&#1057;&#1055;&#1054;%20&#1054;&#1059;.xlsm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2%20&#1057;&#1055;&#1054;%20&#1054;&#1059;.xlsm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2%20&#1057;&#1055;&#1054;%20&#1054;&#1059;.xlsm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2%20&#1057;&#1055;&#1054;%20&#1054;&#1059;.xlsm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2%20&#1057;&#1055;&#1054;%20&#1054;&#1059;.xlsm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D:\Desktop\2022%20&#1057;&#1055;&#1054;%20&#1054;&#1059;.xlsm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D:\Desktop\2022%20&#1057;&#1055;&#1054;%20&#1054;&#1059;.xlsm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D:\Desktop\2022%20&#1057;&#1055;&#1054;%20&#1054;&#1059;.xlsm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D:\Desktop\2022%20&#1057;&#1055;&#1054;%20&#1054;&#1059;.xlsm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D:\Desktop\2022%20&#1057;&#1055;&#1054;%20&#1054;&#1059;.xlsm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D:\Desktop\2022%20&#1057;&#1055;&#1054;%20&#1054;&#1059;.xlsm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D:\Desktop\2022%20&#1057;&#1055;&#1054;%20&#1054;&#1059;.xlsm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D:\Desktop\2022%20&#1057;&#1055;&#1054;%20&#1054;&#1059;.xlsm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D:\Desktop\2022%20&#1057;&#1055;&#1054;%20&#1054;&#1059;.xlsm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2%20&#1057;&#1055;&#1054;%20&#1054;&#1059;.xlsm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D:\Desktop\2022%20&#1057;&#1055;&#1054;%20&#1054;&#1059;.xlsm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D:\Desktop\2022%20&#1057;&#1055;&#1054;%20&#1054;&#1059;.xlsm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D:\Desktop\2022%20&#1057;&#1055;&#1054;%20&#1054;&#1059;.xlsm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D:\Desktop\2022%20&#1057;&#1055;&#1054;%20&#1054;&#1059;.xlsm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D:\Desktop\2022%20&#1057;&#1055;&#1054;%20&#1054;&#1059;.xlsm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D:\Desktop\2022%20&#1057;&#1055;&#1054;%20&#1054;&#1059;.xlsm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D:\Desktop\2022%20&#1057;&#1055;&#1054;%20&#1054;&#1059;.xlsm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D:\Desktop\2022%20&#1057;&#1055;&#1054;%20&#1054;&#1059;.xlsm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D:\Desktop\2022%20&#1057;&#1055;&#1054;%20&#1054;&#1059;.xlsm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D:\Desktop\2022%20&#1057;&#1055;&#1054;%20&#1054;&#1059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'Эксперимент%'!$E$65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'Эксперимент%'!$E$66:$E$81</c:f>
              <c:numCache>
                <c:formatCode>0.00</c:formatCode>
                <c:ptCount val="16"/>
                <c:pt idx="0">
                  <c:v>0.73654217103205455</c:v>
                </c:pt>
                <c:pt idx="1">
                  <c:v>-4.1350951469942616E-2</c:v>
                </c:pt>
                <c:pt idx="2">
                  <c:v>-1.7590322363875355</c:v>
                </c:pt>
                <c:pt idx="3">
                  <c:v>0.50410398701751535</c:v>
                </c:pt>
                <c:pt idx="4">
                  <c:v>0.5846825574759057</c:v>
                </c:pt>
                <c:pt idx="5">
                  <c:v>0.7353615326370635</c:v>
                </c:pt>
                <c:pt idx="6">
                  <c:v>1.0110405978682733</c:v>
                </c:pt>
                <c:pt idx="7">
                  <c:v>0.22045561262008975</c:v>
                </c:pt>
                <c:pt idx="8">
                  <c:v>0.93798859717799754</c:v>
                </c:pt>
                <c:pt idx="9">
                  <c:v>-0.1570535141793985</c:v>
                </c:pt>
                <c:pt idx="10">
                  <c:v>-0.82854160133250832</c:v>
                </c:pt>
                <c:pt idx="11">
                  <c:v>0.27291100756017372</c:v>
                </c:pt>
                <c:pt idx="12">
                  <c:v>0.53066835090490427</c:v>
                </c:pt>
                <c:pt idx="13">
                  <c:v>0.58733899386461064</c:v>
                </c:pt>
                <c:pt idx="14">
                  <c:v>0.24908609369869333</c:v>
                </c:pt>
                <c:pt idx="15">
                  <c:v>0.47753962313013287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3-4CC2-9FB5-C4ECC0DC5EE4}"/>
            </c:ext>
          </c:extLst>
        </c:ser>
        <c:ser>
          <c:idx val="1"/>
          <c:order val="1"/>
          <c:tx>
            <c:strRef>
              <c:f>'Эксперимент%'!$F$65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'Эксперимент%'!$F$66:$F$81</c:f>
              <c:numCache>
                <c:formatCode>0.00</c:formatCode>
                <c:ptCount val="16"/>
                <c:pt idx="0">
                  <c:v>0.52195760268993796</c:v>
                </c:pt>
                <c:pt idx="1">
                  <c:v>1.3389940996058778</c:v>
                </c:pt>
                <c:pt idx="2">
                  <c:v>0.62056545576600086</c:v>
                </c:pt>
                <c:pt idx="3">
                  <c:v>0.79665090768753843</c:v>
                </c:pt>
                <c:pt idx="4">
                  <c:v>1.6277742407572016</c:v>
                </c:pt>
                <c:pt idx="5">
                  <c:v>1.6136874046034784</c:v>
                </c:pt>
                <c:pt idx="6">
                  <c:v>1.4939492972968322</c:v>
                </c:pt>
                <c:pt idx="7">
                  <c:v>1.7615991842175709</c:v>
                </c:pt>
                <c:pt idx="8">
                  <c:v>1.395341444220771</c:v>
                </c:pt>
                <c:pt idx="9">
                  <c:v>0.81073774384126174</c:v>
                </c:pt>
                <c:pt idx="10">
                  <c:v>1.5855137322960333</c:v>
                </c:pt>
                <c:pt idx="11">
                  <c:v>0.28248138807664563</c:v>
                </c:pt>
                <c:pt idx="12">
                  <c:v>1.3601243538364627</c:v>
                </c:pt>
                <c:pt idx="13">
                  <c:v>1.4094282803744942</c:v>
                </c:pt>
                <c:pt idx="14">
                  <c:v>0.80369432576440003</c:v>
                </c:pt>
                <c:pt idx="15">
                  <c:v>1.5996005684497567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13-4CC2-9FB5-C4ECC0DC5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СПО!$G$13836:$J$13836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3-4468-A6AB-DF8116ACC3B3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СПО!$G$13837:$J$13837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F3-4468-A6AB-DF8116ACC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6-4DDF-881F-906AC05EC982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6-4DDF-881F-906AC05EC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8-48BD-8488-6CEF358CE11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4.4913043478260866</c:v>
                </c:pt>
                <c:pt idx="1">
                  <c:v>4.5420353982300883</c:v>
                </c:pt>
                <c:pt idx="2">
                  <c:v>4.5167037861915365</c:v>
                </c:pt>
                <c:pt idx="3">
                  <c:v>4.5771812080536911</c:v>
                </c:pt>
                <c:pt idx="4">
                  <c:v>4.6252873563218388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8-48BD-8488-6CEF358CE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48-48BD-8488-6CEF358CE11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4.4190476190476193</c:v>
                </c:pt>
                <c:pt idx="1">
                  <c:v>4.4952380952380953</c:v>
                </c:pt>
                <c:pt idx="2">
                  <c:v>4.3904761904761909</c:v>
                </c:pt>
                <c:pt idx="3">
                  <c:v>4.4666666666666668</c:v>
                </c:pt>
                <c:pt idx="4">
                  <c:v>4.519047619047619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48-48BD-8488-6CEF358CE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СПО!$BK$13868:$BO$13868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4-40AD-9541-5AFEAF998EBC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СПО!$BK$13869:$BO$13869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C4-40AD-9541-5AFEAF998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СПО!$BP$13792:$BV$13792</c:f>
              <c:numCache>
                <c:formatCode>0.00</c:formatCode>
                <c:ptCount val="7"/>
                <c:pt idx="0">
                  <c:v>4.4000000000000004</c:v>
                </c:pt>
                <c:pt idx="1">
                  <c:v>4.5333333333333332</c:v>
                </c:pt>
                <c:pt idx="2">
                  <c:v>4.6047619047619044</c:v>
                </c:pt>
                <c:pt idx="3">
                  <c:v>4.3857142857142861</c:v>
                </c:pt>
                <c:pt idx="4">
                  <c:v>4.4857142857142858</c:v>
                </c:pt>
                <c:pt idx="5">
                  <c:v>4.5142857142857142</c:v>
                </c:pt>
                <c:pt idx="6">
                  <c:v>4.5428571428571427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F-475D-8C84-BE4938EAC9AC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СПО!$BP$13793:$BV$13793</c:f>
              <c:numCache>
                <c:formatCode>0.00</c:formatCode>
                <c:ptCount val="7"/>
                <c:pt idx="0">
                  <c:v>4.4411214953271028</c:v>
                </c:pt>
                <c:pt idx="1">
                  <c:v>4.5887850467289724</c:v>
                </c:pt>
                <c:pt idx="2">
                  <c:v>4.6859813084112147</c:v>
                </c:pt>
                <c:pt idx="3">
                  <c:v>4.5401869158878503</c:v>
                </c:pt>
                <c:pt idx="4">
                  <c:v>4.6336448598130842</c:v>
                </c:pt>
                <c:pt idx="5">
                  <c:v>4.5794392523364484</c:v>
                </c:pt>
                <c:pt idx="6">
                  <c:v>4.6523364485981311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3F-475D-8C84-BE4938EAC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СПО!$BP$13806:$BV$13806</c:f>
              <c:numCache>
                <c:formatCode>0.00</c:formatCode>
                <c:ptCount val="7"/>
                <c:pt idx="0">
                  <c:v>4.3538538123288806</c:v>
                </c:pt>
                <c:pt idx="1">
                  <c:v>4.5047705965319835</c:v>
                </c:pt>
                <c:pt idx="2">
                  <c:v>4.5118227827096984</c:v>
                </c:pt>
                <c:pt idx="3">
                  <c:v>4.4044636190160125</c:v>
                </c:pt>
                <c:pt idx="4">
                  <c:v>4.4523355181282671</c:v>
                </c:pt>
                <c:pt idx="5">
                  <c:v>4.4251223761719078</c:v>
                </c:pt>
                <c:pt idx="6">
                  <c:v>4.4587239691363143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3F-475D-8C84-BE4938EAC9AC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СПО!$BP$13807:$BV$13807</c:f>
              <c:numCache>
                <c:formatCode>0.00</c:formatCode>
                <c:ptCount val="7"/>
                <c:pt idx="0">
                  <c:v>4.3599796703695635</c:v>
                </c:pt>
                <c:pt idx="1">
                  <c:v>4.5059899803964276</c:v>
                </c:pt>
                <c:pt idx="2">
                  <c:v>4.5101285123066868</c:v>
                </c:pt>
                <c:pt idx="3">
                  <c:v>4.4176286938212446</c:v>
                </c:pt>
                <c:pt idx="4">
                  <c:v>4.4640238147099396</c:v>
                </c:pt>
                <c:pt idx="5">
                  <c:v>4.4503013141653964</c:v>
                </c:pt>
                <c:pt idx="6">
                  <c:v>4.4795614608291583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3F-475D-8C84-BE4938EAC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СПО!$BP$13808:$BV$13808</c:f>
              <c:numCache>
                <c:formatCode>0.00</c:formatCode>
                <c:ptCount val="7"/>
                <c:pt idx="0">
                  <c:v>4.6146187671119776E-2</c:v>
                </c:pt>
                <c:pt idx="1">
                  <c:v>2.8562736801349686E-2</c:v>
                </c:pt>
                <c:pt idx="2">
                  <c:v>9.2939122052206002E-2</c:v>
                </c:pt>
                <c:pt idx="3">
                  <c:v>-1.8749333301726345E-2</c:v>
                </c:pt>
                <c:pt idx="4">
                  <c:v>3.3378767586018654E-2</c:v>
                </c:pt>
                <c:pt idx="5">
                  <c:v>8.916333811380639E-2</c:v>
                </c:pt>
                <c:pt idx="6">
                  <c:v>8.4133173720828403E-2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1-4402-9BAC-08C1DE3FF84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СПО!$BP$13809:$BV$13809</c:f>
              <c:numCache>
                <c:formatCode>0.00</c:formatCode>
                <c:ptCount val="7"/>
                <c:pt idx="0">
                  <c:v>8.1141824957539299E-2</c:v>
                </c:pt>
                <c:pt idx="1">
                  <c:v>8.2795066332544742E-2</c:v>
                </c:pt>
                <c:pt idx="2">
                  <c:v>0.17585279610452798</c:v>
                </c:pt>
                <c:pt idx="3">
                  <c:v>0.12255822206660572</c:v>
                </c:pt>
                <c:pt idx="4">
                  <c:v>0.16962104510314457</c:v>
                </c:pt>
                <c:pt idx="5">
                  <c:v>0.12913793817105201</c:v>
                </c:pt>
                <c:pt idx="6">
                  <c:v>0.17277498776897282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01-4402-9BAC-08C1DE3FF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7-43A0-B3D1-D760B72F5E8D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F7-43A0-B3D1-D760B72F5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СПО!$BP$13834:$BV$13834</c:f>
              <c:numCache>
                <c:formatCode>0.00</c:formatCode>
                <c:ptCount val="7"/>
                <c:pt idx="0">
                  <c:v>4.4316079019754939</c:v>
                </c:pt>
                <c:pt idx="1">
                  <c:v>4.569392348087022</c:v>
                </c:pt>
                <c:pt idx="2">
                  <c:v>4.5618904726181544</c:v>
                </c:pt>
                <c:pt idx="3">
                  <c:v>4.4568642160540133</c:v>
                </c:pt>
                <c:pt idx="4">
                  <c:v>4.5098774693673418</c:v>
                </c:pt>
                <c:pt idx="5">
                  <c:v>4.4986246561640408</c:v>
                </c:pt>
                <c:pt idx="6">
                  <c:v>4.5013753438359592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F7-43A0-B3D1-D760B72F5E8D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СПО!$BP$13835:$BV$13835</c:f>
              <c:numCache>
                <c:formatCode>0.00</c:formatCode>
                <c:ptCount val="7"/>
                <c:pt idx="0">
                  <c:v>4.4093869301594433</c:v>
                </c:pt>
                <c:pt idx="1">
                  <c:v>4.543453851336178</c:v>
                </c:pt>
                <c:pt idx="2">
                  <c:v>4.5232427576914436</c:v>
                </c:pt>
                <c:pt idx="3">
                  <c:v>4.4543004715921848</c:v>
                </c:pt>
                <c:pt idx="4">
                  <c:v>4.4868627891309227</c:v>
                </c:pt>
                <c:pt idx="5">
                  <c:v>4.479227487087357</c:v>
                </c:pt>
                <c:pt idx="6">
                  <c:v>4.5048282057040199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F7-43A0-B3D1-D760B72F5E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СПО!$BP$13836:$BV$13836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A-4DF0-BBCD-B2D9A24F36EC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СПО!$BP$13837:$BV$13837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A-4DF0-BBCD-B2D9A24F3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4.4000000000000004</c:v>
                </c:pt>
                <c:pt idx="1">
                  <c:v>4.5333333333333332</c:v>
                </c:pt>
                <c:pt idx="2">
                  <c:v>4.6047619047619044</c:v>
                </c:pt>
                <c:pt idx="3">
                  <c:v>4.3857142857142861</c:v>
                </c:pt>
                <c:pt idx="4">
                  <c:v>4.4857142857142858</c:v>
                </c:pt>
                <c:pt idx="5">
                  <c:v>4.5142857142857142</c:v>
                </c:pt>
                <c:pt idx="6">
                  <c:v>4.5428571428571427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9-40B2-B2D3-1664F0B0DAC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4.4411214953271028</c:v>
                </c:pt>
                <c:pt idx="1">
                  <c:v>4.5887850467289724</c:v>
                </c:pt>
                <c:pt idx="2">
                  <c:v>4.6859813084112147</c:v>
                </c:pt>
                <c:pt idx="3">
                  <c:v>4.5401869158878503</c:v>
                </c:pt>
                <c:pt idx="4">
                  <c:v>4.6336448598130842</c:v>
                </c:pt>
                <c:pt idx="5">
                  <c:v>4.5794392523364484</c:v>
                </c:pt>
                <c:pt idx="6">
                  <c:v>4.6523364485981311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9-40B2-B2D3-1664F0B0D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69-40B2-B2D3-1664F0B0DAC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69-40B2-B2D3-1664F0B0D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B-47B8-B80D-A48FBEB89BD3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B-47B8-B80D-A48FBEB89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4D-48E7-85EC-D6799E42FE9E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4.4411214953271028</c:v>
                </c:pt>
                <c:pt idx="1">
                  <c:v>4.5887850467289724</c:v>
                </c:pt>
                <c:pt idx="2">
                  <c:v>4.6859813084112147</c:v>
                </c:pt>
                <c:pt idx="3">
                  <c:v>4.5401869158878503</c:v>
                </c:pt>
                <c:pt idx="4">
                  <c:v>4.6336448598130842</c:v>
                </c:pt>
                <c:pt idx="5">
                  <c:v>4.5794392523364484</c:v>
                </c:pt>
                <c:pt idx="6">
                  <c:v>4.6523364485981311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4D-48E7-85EC-D6799E42F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4D-48E7-85EC-D6799E42FE9E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4.4000000000000004</c:v>
                </c:pt>
                <c:pt idx="1">
                  <c:v>4.5333333333333332</c:v>
                </c:pt>
                <c:pt idx="2">
                  <c:v>4.6047619047619044</c:v>
                </c:pt>
                <c:pt idx="3">
                  <c:v>4.3857142857142861</c:v>
                </c:pt>
                <c:pt idx="4">
                  <c:v>4.4857142857142858</c:v>
                </c:pt>
                <c:pt idx="5">
                  <c:v>4.5142857142857142</c:v>
                </c:pt>
                <c:pt idx="6">
                  <c:v>4.5428571428571427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4D-48E7-85EC-D6799E42F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4.5476190476190474</c:v>
                </c:pt>
                <c:pt idx="1">
                  <c:v>4.5857142857142854</c:v>
                </c:pt>
                <c:pt idx="2">
                  <c:v>4.5523809523809522</c:v>
                </c:pt>
                <c:pt idx="3">
                  <c:v>4.5142857142857142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2-457E-BF3F-19F24CEA5714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4.6336448598130842</c:v>
                </c:pt>
                <c:pt idx="1">
                  <c:v>4.6429906542056072</c:v>
                </c:pt>
                <c:pt idx="2">
                  <c:v>4.6503340757238307</c:v>
                </c:pt>
                <c:pt idx="3">
                  <c:v>4.5962616822429903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92-457E-BF3F-19F24CEA5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СПО!$G$13862:$J$13862</c:f>
              <c:numCache>
                <c:formatCode>0.00</c:formatCode>
                <c:ptCount val="4"/>
                <c:pt idx="0">
                  <c:v>4.3820648078372271</c:v>
                </c:pt>
                <c:pt idx="1">
                  <c:v>4.4437327304697316</c:v>
                </c:pt>
                <c:pt idx="2">
                  <c:v>4.4076865109269026</c:v>
                </c:pt>
                <c:pt idx="3">
                  <c:v>4.3995227329816631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92-457E-BF3F-19F24CEA5714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СПО!$G$13863:$J$13863</c:f>
              <c:numCache>
                <c:formatCode>0.00</c:formatCode>
                <c:ptCount val="4"/>
                <c:pt idx="0">
                  <c:v>4.4131286740692355</c:v>
                </c:pt>
                <c:pt idx="1">
                  <c:v>4.4607010668408451</c:v>
                </c:pt>
                <c:pt idx="2">
                  <c:v>4.4572239971600993</c:v>
                </c:pt>
                <c:pt idx="3">
                  <c:v>4.4355541040714126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D92-457E-BF3F-19F24CEA5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СПО!$BP$13868:$BV$13868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1-422D-9CA2-4F16F4337AC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СПО!$BP$13869:$BV$13869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11-422D-9CA2-4F16F4337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СПО!$BW$13792:$CA$13792</c:f>
              <c:numCache>
                <c:formatCode>0.00</c:formatCode>
                <c:ptCount val="5"/>
                <c:pt idx="0">
                  <c:v>4.5714285714285712</c:v>
                </c:pt>
                <c:pt idx="1">
                  <c:v>4.6238095238095234</c:v>
                </c:pt>
                <c:pt idx="2">
                  <c:v>4.480952380952381</c:v>
                </c:pt>
                <c:pt idx="3">
                  <c:v>4.461904761904762</c:v>
                </c:pt>
                <c:pt idx="4">
                  <c:v>4.5142857142857142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D3-45F9-B0D2-60EA1CC1A8E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СПО!$BW$13793:$CA$13793</c:f>
              <c:numCache>
                <c:formatCode>0.00</c:formatCode>
                <c:ptCount val="5"/>
                <c:pt idx="0">
                  <c:v>4.5682242990654203</c:v>
                </c:pt>
                <c:pt idx="1">
                  <c:v>4.6672897196261678</c:v>
                </c:pt>
                <c:pt idx="2">
                  <c:v>4.6074766355140184</c:v>
                </c:pt>
                <c:pt idx="3">
                  <c:v>4.5439252336448597</c:v>
                </c:pt>
                <c:pt idx="4">
                  <c:v>4.6168224299065423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D3-45F9-B0D2-60EA1CC1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СПО!$BW$13806:$CA$13806</c:f>
              <c:numCache>
                <c:formatCode>0.00</c:formatCode>
                <c:ptCount val="5"/>
                <c:pt idx="0">
                  <c:v>4.4430432257529242</c:v>
                </c:pt>
                <c:pt idx="1">
                  <c:v>4.5033601592964407</c:v>
                </c:pt>
                <c:pt idx="2">
                  <c:v>4.4539118891562266</c:v>
                </c:pt>
                <c:pt idx="3">
                  <c:v>4.3867087032274119</c:v>
                </c:pt>
                <c:pt idx="4">
                  <c:v>4.416576785862441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D3-45F9-B0D2-60EA1CC1A8E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СПО!$BW$13807:$CA$13807</c:f>
              <c:numCache>
                <c:formatCode>0.00</c:formatCode>
                <c:ptCount val="5"/>
                <c:pt idx="0">
                  <c:v>4.4445654541494228</c:v>
                </c:pt>
                <c:pt idx="1">
                  <c:v>4.5118710520583747</c:v>
                </c:pt>
                <c:pt idx="2">
                  <c:v>4.443040731866696</c:v>
                </c:pt>
                <c:pt idx="3">
                  <c:v>4.3953387061642344</c:v>
                </c:pt>
                <c:pt idx="4">
                  <c:v>4.4287373847382563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6D3-45F9-B0D2-60EA1CC1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СПО!$BW$13808:$CA$13808</c:f>
              <c:numCache>
                <c:formatCode>0.00</c:formatCode>
                <c:ptCount val="5"/>
                <c:pt idx="0">
                  <c:v>0.12838534567564697</c:v>
                </c:pt>
                <c:pt idx="1">
                  <c:v>0.12044936451308264</c:v>
                </c:pt>
                <c:pt idx="2">
                  <c:v>2.704049179615442E-2</c:v>
                </c:pt>
                <c:pt idx="3">
                  <c:v>7.519605867735013E-2</c:v>
                </c:pt>
                <c:pt idx="4">
                  <c:v>9.7708928423273278E-2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D17-A6EF-12D9F1E23798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СПО!$BW$13809:$CA$13809</c:f>
              <c:numCache>
                <c:formatCode>0.00</c:formatCode>
                <c:ptCount val="5"/>
                <c:pt idx="0">
                  <c:v>0.12365884491599743</c:v>
                </c:pt>
                <c:pt idx="1">
                  <c:v>0.1554186675677931</c:v>
                </c:pt>
                <c:pt idx="2">
                  <c:v>0.16443590364732241</c:v>
                </c:pt>
                <c:pt idx="3">
                  <c:v>0.14858652748062529</c:v>
                </c:pt>
                <c:pt idx="4">
                  <c:v>0.18808504516828606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15-4D17-A6EF-12D9F1E23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2-4861-A93F-2D9526598520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2-4861-A93F-2D9526598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СПО!$BW$13834:$CA$13834</c:f>
              <c:numCache>
                <c:formatCode>0.00</c:formatCode>
                <c:ptCount val="5"/>
                <c:pt idx="0">
                  <c:v>4.505876469117279</c:v>
                </c:pt>
                <c:pt idx="1">
                  <c:v>4.5403850962740684</c:v>
                </c:pt>
                <c:pt idx="2">
                  <c:v>4.5193798449612403</c:v>
                </c:pt>
                <c:pt idx="3">
                  <c:v>4.4701175293823452</c:v>
                </c:pt>
                <c:pt idx="4">
                  <c:v>4.4976244061015258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B2-4861-A93F-2D9526598520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СПО!$BW$13835:$CA$13835</c:f>
              <c:numCache>
                <c:formatCode>0.00</c:formatCode>
                <c:ptCount val="5"/>
                <c:pt idx="0">
                  <c:v>4.4906804401527056</c:v>
                </c:pt>
                <c:pt idx="1">
                  <c:v>4.5205479452054798</c:v>
                </c:pt>
                <c:pt idx="2">
                  <c:v>4.4754098360655741</c:v>
                </c:pt>
                <c:pt idx="3">
                  <c:v>4.4340893779474513</c:v>
                </c:pt>
                <c:pt idx="4">
                  <c:v>4.4574444194924769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B2-4861-A93F-2D9526598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СПО!$BW$13836:$CA$13836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E-4398-8B3E-EB70C6E9FDA7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СПО!$BW$13837:$CA$13837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8E-4398-8B3E-EB70C6E9F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4.5714285714285712</c:v>
                </c:pt>
                <c:pt idx="1">
                  <c:v>4.6238095238095234</c:v>
                </c:pt>
                <c:pt idx="2">
                  <c:v>4.480952380952381</c:v>
                </c:pt>
                <c:pt idx="3">
                  <c:v>4.461904761904762</c:v>
                </c:pt>
                <c:pt idx="4">
                  <c:v>4.5142857142857142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F-432A-B5FE-41D78428621F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4.5682242990654203</c:v>
                </c:pt>
                <c:pt idx="1">
                  <c:v>4.6672897196261678</c:v>
                </c:pt>
                <c:pt idx="2">
                  <c:v>4.6074766355140184</c:v>
                </c:pt>
                <c:pt idx="3">
                  <c:v>4.5439252336448597</c:v>
                </c:pt>
                <c:pt idx="4">
                  <c:v>4.6168224299065423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5F-432A-B5FE-41D784286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5F-432A-B5FE-41D78428621F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5F-432A-B5FE-41D784286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B-4133-92EC-A828FDAF4D80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FB-4133-92EC-A828FDAF4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163-9D2C-F6172F281D6F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4.5682242990654203</c:v>
                </c:pt>
                <c:pt idx="1">
                  <c:v>4.6672897196261678</c:v>
                </c:pt>
                <c:pt idx="2">
                  <c:v>4.6074766355140184</c:v>
                </c:pt>
                <c:pt idx="3">
                  <c:v>4.5439252336448597</c:v>
                </c:pt>
                <c:pt idx="4">
                  <c:v>4.6168224299065423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7-4163-9D2C-F6172F281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87-4163-9D2C-F6172F281D6F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4.5714285714285712</c:v>
                </c:pt>
                <c:pt idx="1">
                  <c:v>4.6238095238095234</c:v>
                </c:pt>
                <c:pt idx="2">
                  <c:v>4.480952380952381</c:v>
                </c:pt>
                <c:pt idx="3">
                  <c:v>4.461904761904762</c:v>
                </c:pt>
                <c:pt idx="4">
                  <c:v>4.5142857142857142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87-4163-9D2C-F6172F281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702136998865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СПО!$BW$13868:$CA$13868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9-4080-B7B2-A7E3F03B20FF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СПО!$BW$13869:$CA$13869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9-4080-B7B2-A7E3F03B2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214097886750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СПО!$CB$13792:$CG$13792</c:f>
              <c:numCache>
                <c:formatCode>0.00</c:formatCode>
                <c:ptCount val="6"/>
                <c:pt idx="0">
                  <c:v>4.2857142857142856</c:v>
                </c:pt>
                <c:pt idx="1">
                  <c:v>4.4380952380952383</c:v>
                </c:pt>
                <c:pt idx="2">
                  <c:v>4.4285714285714288</c:v>
                </c:pt>
                <c:pt idx="3">
                  <c:v>4.2476190476190476</c:v>
                </c:pt>
                <c:pt idx="4">
                  <c:v>4.352380952380952</c:v>
                </c:pt>
                <c:pt idx="5">
                  <c:v>4.5904761904761902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3-4C3F-A4F8-D8DE167E1070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СПО!$CB$13793:$CG$13793</c:f>
              <c:numCache>
                <c:formatCode>0.00</c:formatCode>
                <c:ptCount val="6"/>
                <c:pt idx="0">
                  <c:v>4.5308411214953273</c:v>
                </c:pt>
                <c:pt idx="1">
                  <c:v>4.510280373831776</c:v>
                </c:pt>
                <c:pt idx="2">
                  <c:v>4.5046728971962615</c:v>
                </c:pt>
                <c:pt idx="3">
                  <c:v>4.5962616822429903</c:v>
                </c:pt>
                <c:pt idx="4">
                  <c:v>4.5046728971962615</c:v>
                </c:pt>
                <c:pt idx="5">
                  <c:v>4.6841121495327105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13-4C3F-A4F8-D8DE167E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СПО!$CB$13806:$CG$13806</c:f>
              <c:numCache>
                <c:formatCode>0.00</c:formatCode>
                <c:ptCount val="6"/>
                <c:pt idx="0">
                  <c:v>4.3694515888160623</c:v>
                </c:pt>
                <c:pt idx="1">
                  <c:v>4.3372604330871978</c:v>
                </c:pt>
                <c:pt idx="2">
                  <c:v>4.2999253297934121</c:v>
                </c:pt>
                <c:pt idx="3">
                  <c:v>4.3717746619098978</c:v>
                </c:pt>
                <c:pt idx="4">
                  <c:v>4.2895544677673607</c:v>
                </c:pt>
                <c:pt idx="5">
                  <c:v>4.4584750684476893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13-4C3F-A4F8-D8DE167E1070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СПО!$CB$13807:$CG$13807</c:f>
              <c:numCache>
                <c:formatCode>0.00</c:formatCode>
                <c:ptCount val="6"/>
                <c:pt idx="0">
                  <c:v>4.3986059681986491</c:v>
                </c:pt>
                <c:pt idx="1">
                  <c:v>4.3546794452915121</c:v>
                </c:pt>
                <c:pt idx="2">
                  <c:v>4.3218616133013867</c:v>
                </c:pt>
                <c:pt idx="3">
                  <c:v>4.4225658897843605</c:v>
                </c:pt>
                <c:pt idx="4">
                  <c:v>4.299934654759312</c:v>
                </c:pt>
                <c:pt idx="5">
                  <c:v>4.4669280476294198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13-4C3F-A4F8-D8DE167E10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СПО!$G$13864:$J$13864</c:f>
              <c:numCache>
                <c:formatCode>0.00</c:formatCode>
                <c:ptCount val="4"/>
                <c:pt idx="0">
                  <c:v>0.16555423978182038</c:v>
                </c:pt>
                <c:pt idx="1">
                  <c:v>0.1419815552445538</c:v>
                </c:pt>
                <c:pt idx="2">
                  <c:v>0.14469444145404964</c:v>
                </c:pt>
                <c:pt idx="3">
                  <c:v>0.11476298130405116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5-4E8F-A6F8-399CC9B80809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СПО!$G$13865:$J$13865</c:f>
              <c:numCache>
                <c:formatCode>0.00</c:formatCode>
                <c:ptCount val="4"/>
                <c:pt idx="0">
                  <c:v>0.22051618574384868</c:v>
                </c:pt>
                <c:pt idx="1">
                  <c:v>0.18228958736476208</c:v>
                </c:pt>
                <c:pt idx="2">
                  <c:v>0.19311007856373141</c:v>
                </c:pt>
                <c:pt idx="3">
                  <c:v>0.16070757817157766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F5-4E8F-A6F8-399CC9B80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СПО!$CB$13808:$CG$13808</c:f>
              <c:numCache>
                <c:formatCode>0.00</c:formatCode>
                <c:ptCount val="6"/>
                <c:pt idx="0">
                  <c:v>-8.3737303101776739E-2</c:v>
                </c:pt>
                <c:pt idx="1">
                  <c:v>0.10083480500804054</c:v>
                </c:pt>
                <c:pt idx="2">
                  <c:v>0.12864609877801669</c:v>
                </c:pt>
                <c:pt idx="3">
                  <c:v>-0.1241556142908502</c:v>
                </c:pt>
                <c:pt idx="4">
                  <c:v>6.2826484613591305E-2</c:v>
                </c:pt>
                <c:pt idx="5">
                  <c:v>0.13200112202850089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0-48D0-A46C-2C821C26C4AB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СПО!$CB$13809:$CG$13809</c:f>
              <c:numCache>
                <c:formatCode>0.00</c:formatCode>
                <c:ptCount val="6"/>
                <c:pt idx="0">
                  <c:v>0.13223515329667812</c:v>
                </c:pt>
                <c:pt idx="1">
                  <c:v>0.15560092854026397</c:v>
                </c:pt>
                <c:pt idx="2">
                  <c:v>0.18281128389487478</c:v>
                </c:pt>
                <c:pt idx="3">
                  <c:v>0.17369579245862976</c:v>
                </c:pt>
                <c:pt idx="4">
                  <c:v>0.20473824243694949</c:v>
                </c:pt>
                <c:pt idx="5">
                  <c:v>0.21718410190329074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60-48D0-A46C-2C821C26C4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3-4DB0-BA9B-674B970B76C9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03-4DB0-BA9B-674B970B7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СПО!$CB$13834:$CG$13834</c:f>
              <c:numCache>
                <c:formatCode>0.00</c:formatCode>
                <c:ptCount val="6"/>
                <c:pt idx="0">
                  <c:v>4.4191047761940485</c:v>
                </c:pt>
                <c:pt idx="1">
                  <c:v>4.4088522130532635</c:v>
                </c:pt>
                <c:pt idx="2">
                  <c:v>4.3638409602400596</c:v>
                </c:pt>
                <c:pt idx="3">
                  <c:v>4.4223555888972239</c:v>
                </c:pt>
                <c:pt idx="4">
                  <c:v>4.3795948987246813</c:v>
                </c:pt>
                <c:pt idx="5">
                  <c:v>4.515628907226807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03-4DB0-BA9B-674B970B76C9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СПО!$CB$13835:$CG$13835</c:f>
              <c:numCache>
                <c:formatCode>0.00</c:formatCode>
                <c:ptCount val="6"/>
                <c:pt idx="0">
                  <c:v>4.3860318886144176</c:v>
                </c:pt>
                <c:pt idx="1">
                  <c:v>4.3999550864585677</c:v>
                </c:pt>
                <c:pt idx="2">
                  <c:v>4.3667190657983381</c:v>
                </c:pt>
                <c:pt idx="3">
                  <c:v>4.4057938468448237</c:v>
                </c:pt>
                <c:pt idx="4">
                  <c:v>4.3624522793622278</c:v>
                </c:pt>
                <c:pt idx="5">
                  <c:v>4.4733887267011001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03-4DB0-BA9B-674B970B7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СПО!$CB$13836:$CG$13836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AE-4925-A012-D670F23CAF42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СПО!$CB$13837:$CG$13837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AE-4925-A012-D670F23CA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4.2857142857142856</c:v>
                </c:pt>
                <c:pt idx="1">
                  <c:v>4.4380952380952383</c:v>
                </c:pt>
                <c:pt idx="2">
                  <c:v>4.4285714285714288</c:v>
                </c:pt>
                <c:pt idx="3">
                  <c:v>4.2476190476190476</c:v>
                </c:pt>
                <c:pt idx="4">
                  <c:v>4.352380952380952</c:v>
                </c:pt>
                <c:pt idx="5">
                  <c:v>4.5904761904761902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0-45FD-8F56-B44A32BB3AB5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4.5308411214953273</c:v>
                </c:pt>
                <c:pt idx="1">
                  <c:v>4.510280373831776</c:v>
                </c:pt>
                <c:pt idx="2">
                  <c:v>4.5046728971962615</c:v>
                </c:pt>
                <c:pt idx="3">
                  <c:v>4.5962616822429903</c:v>
                </c:pt>
                <c:pt idx="4">
                  <c:v>4.5046728971962615</c:v>
                </c:pt>
                <c:pt idx="5">
                  <c:v>4.6841121495327105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0-45FD-8F56-B44A32BB3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A0-45FD-8F56-B44A32BB3AB5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A0-45FD-8F56-B44A32BB3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E-4502-B28A-5F87D8A8F431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CE-4502-B28A-5F87D8A8F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B-45BF-B69A-C8D5B94BB2F8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4.5308411214953273</c:v>
                </c:pt>
                <c:pt idx="1">
                  <c:v>4.510280373831776</c:v>
                </c:pt>
                <c:pt idx="2">
                  <c:v>4.5046728971962615</c:v>
                </c:pt>
                <c:pt idx="3">
                  <c:v>4.5962616822429903</c:v>
                </c:pt>
                <c:pt idx="4">
                  <c:v>4.5046728971962615</c:v>
                </c:pt>
                <c:pt idx="5">
                  <c:v>4.6841121495327105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9B-45BF-B69A-C8D5B94BB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9B-45BF-B69A-C8D5B94BB2F8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4.2857142857142856</c:v>
                </c:pt>
                <c:pt idx="1">
                  <c:v>4.4380952380952383</c:v>
                </c:pt>
                <c:pt idx="2">
                  <c:v>4.4285714285714288</c:v>
                </c:pt>
                <c:pt idx="3">
                  <c:v>4.2476190476190476</c:v>
                </c:pt>
                <c:pt idx="4">
                  <c:v>4.352380952380952</c:v>
                </c:pt>
                <c:pt idx="5">
                  <c:v>4.5904761904761902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9B-45BF-B69A-C8D5B94BB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СПО!$CB$13868:$CG$13868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6-48EB-A59E-2C1144CBC46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СПО!$CB$13869:$CG$13869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6-48EB-A59E-2C1144CBC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СПО!$CH$13792:$CL$13792</c:f>
              <c:numCache>
                <c:formatCode>0.00</c:formatCode>
                <c:ptCount val="5"/>
                <c:pt idx="0">
                  <c:v>4.6523809523809527</c:v>
                </c:pt>
                <c:pt idx="1">
                  <c:v>4.4095238095238098</c:v>
                </c:pt>
                <c:pt idx="2">
                  <c:v>4.4523809523809526</c:v>
                </c:pt>
                <c:pt idx="3">
                  <c:v>4.3809523809523814</c:v>
                </c:pt>
                <c:pt idx="4">
                  <c:v>4.5285714285714285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4-4E4F-93CD-054D58A9D372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СПО!$CH$13793:$CL$13793</c:f>
              <c:numCache>
                <c:formatCode>0.00</c:formatCode>
                <c:ptCount val="5"/>
                <c:pt idx="0">
                  <c:v>4.6448598130841123</c:v>
                </c:pt>
                <c:pt idx="1">
                  <c:v>4.5177570093457948</c:v>
                </c:pt>
                <c:pt idx="2">
                  <c:v>4.5775700934579442</c:v>
                </c:pt>
                <c:pt idx="3">
                  <c:v>4.4728971962616821</c:v>
                </c:pt>
                <c:pt idx="4">
                  <c:v>4.6747663551401866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4-4E4F-93CD-054D58A9D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СПО!$CH$13806:$CL$13806</c:f>
              <c:numCache>
                <c:formatCode>0.00</c:formatCode>
                <c:ptCount val="5"/>
                <c:pt idx="0">
                  <c:v>4.5697336762631711</c:v>
                </c:pt>
                <c:pt idx="1">
                  <c:v>4.4383141126690449</c:v>
                </c:pt>
                <c:pt idx="2">
                  <c:v>4.4404712519704637</c:v>
                </c:pt>
                <c:pt idx="3">
                  <c:v>4.4896706214220528</c:v>
                </c:pt>
                <c:pt idx="4">
                  <c:v>4.4855222766116318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D4-4E4F-93CD-054D58A9D372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СПО!$CH$13807:$CL$13807</c:f>
              <c:numCache>
                <c:formatCode>0.00</c:formatCode>
                <c:ptCount val="5"/>
                <c:pt idx="0">
                  <c:v>4.5879619545487547</c:v>
                </c:pt>
                <c:pt idx="1">
                  <c:v>4.4561823858273435</c:v>
                </c:pt>
                <c:pt idx="2">
                  <c:v>4.4549480868365645</c:v>
                </c:pt>
                <c:pt idx="3">
                  <c:v>4.5044652581137008</c:v>
                </c:pt>
                <c:pt idx="4">
                  <c:v>4.4868946489508454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1D4-4E4F-93CD-054D58A9D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СПО!$CH$13808:$CL$13808</c:f>
              <c:numCache>
                <c:formatCode>0.00</c:formatCode>
                <c:ptCount val="5"/>
                <c:pt idx="0">
                  <c:v>8.2647276117781665E-2</c:v>
                </c:pt>
                <c:pt idx="1">
                  <c:v>-2.8790303145235008E-2</c:v>
                </c:pt>
                <c:pt idx="2">
                  <c:v>1.1909700410488888E-2</c:v>
                </c:pt>
                <c:pt idx="3">
                  <c:v>-0.10871824046967138</c:v>
                </c:pt>
                <c:pt idx="4">
                  <c:v>4.3049151959796639E-2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CD-4F21-9A2C-A275B05059B1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СПО!$CH$13809:$CL$13809</c:f>
              <c:numCache>
                <c:formatCode>0.00</c:formatCode>
                <c:ptCount val="5"/>
                <c:pt idx="0">
                  <c:v>5.689785853535767E-2</c:v>
                </c:pt>
                <c:pt idx="1">
                  <c:v>6.1574623518451332E-2</c:v>
                </c:pt>
                <c:pt idx="2">
                  <c:v>0.12262200662137968</c:v>
                </c:pt>
                <c:pt idx="3">
                  <c:v>-3.1568061852018658E-2</c:v>
                </c:pt>
                <c:pt idx="4">
                  <c:v>0.18787170618934113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CD-4F21-9A2C-A275B05059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B-456A-BA9E-6A03358BE453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B-456A-BA9E-6A03358BE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СПО!$CH$13834:$CL$13834</c:f>
              <c:numCache>
                <c:formatCode>0.00</c:formatCode>
                <c:ptCount val="5"/>
                <c:pt idx="0">
                  <c:v>4.5998999749937486</c:v>
                </c:pt>
                <c:pt idx="1">
                  <c:v>4.4738684671167794</c:v>
                </c:pt>
                <c:pt idx="2">
                  <c:v>4.4926231557889471</c:v>
                </c:pt>
                <c:pt idx="3">
                  <c:v>4.5328832208052017</c:v>
                </c:pt>
                <c:pt idx="4">
                  <c:v>4.5068767191797949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BB-456A-BA9E-6A03358BE453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СПО!$CH$13835:$CL$13835</c:f>
              <c:numCache>
                <c:formatCode>0.00</c:formatCode>
                <c:ptCount val="5"/>
                <c:pt idx="0">
                  <c:v>4.584998877161464</c:v>
                </c:pt>
                <c:pt idx="1">
                  <c:v>4.4738378621154276</c:v>
                </c:pt>
                <c:pt idx="2">
                  <c:v>4.4915787109813605</c:v>
                </c:pt>
                <c:pt idx="3">
                  <c:v>4.5400853357287225</c:v>
                </c:pt>
                <c:pt idx="4">
                  <c:v>4.4996631484392546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9BB-456A-BA9E-6A03358BE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6-4D79-973E-9029C08342C9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4.6336448598130842</c:v>
                </c:pt>
                <c:pt idx="1">
                  <c:v>4.6429906542056072</c:v>
                </c:pt>
                <c:pt idx="2">
                  <c:v>4.6503340757238307</c:v>
                </c:pt>
                <c:pt idx="3">
                  <c:v>4.5962616822429903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86-4D79-973E-9029C0834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86-4D79-973E-9029C08342C9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4.5476190476190474</c:v>
                </c:pt>
                <c:pt idx="1">
                  <c:v>4.5857142857142854</c:v>
                </c:pt>
                <c:pt idx="2">
                  <c:v>4.5523809523809522</c:v>
                </c:pt>
                <c:pt idx="3">
                  <c:v>4.5142857142857142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86-4D79-973E-9029C0834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СПО!$CH$13836:$CL$13836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16-4AA7-8308-3EC31E714AB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СПО!$CH$13837:$CL$13837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16-4AA7-8308-3EC31E71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4.6523809523809527</c:v>
                </c:pt>
                <c:pt idx="1">
                  <c:v>4.4095238095238098</c:v>
                </c:pt>
                <c:pt idx="2">
                  <c:v>4.4523809523809526</c:v>
                </c:pt>
                <c:pt idx="3">
                  <c:v>4.3809523809523814</c:v>
                </c:pt>
                <c:pt idx="4">
                  <c:v>4.5285714285714285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D-427C-8ABF-572F426E6F5E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4.6448598130841123</c:v>
                </c:pt>
                <c:pt idx="1">
                  <c:v>4.5177570093457948</c:v>
                </c:pt>
                <c:pt idx="2">
                  <c:v>4.5775700934579442</c:v>
                </c:pt>
                <c:pt idx="3">
                  <c:v>4.4728971962616821</c:v>
                </c:pt>
                <c:pt idx="4">
                  <c:v>4.6747663551401866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D-427C-8ABF-572F426E6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3D-427C-8ABF-572F426E6F5E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3D-427C-8ABF-572F426E6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B-4E48-911B-98EA251C050D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CB-4E48-911B-98EA251C0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F-4C80-AF32-D12778EB16E6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4.6448598130841123</c:v>
                </c:pt>
                <c:pt idx="1">
                  <c:v>4.5177570093457948</c:v>
                </c:pt>
                <c:pt idx="2">
                  <c:v>4.5775700934579442</c:v>
                </c:pt>
                <c:pt idx="3">
                  <c:v>4.4728971962616821</c:v>
                </c:pt>
                <c:pt idx="4">
                  <c:v>4.6747663551401866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CF-4C80-AF32-D12778EB1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CF-4C80-AF32-D12778EB16E6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4.6523809523809527</c:v>
                </c:pt>
                <c:pt idx="1">
                  <c:v>4.4095238095238098</c:v>
                </c:pt>
                <c:pt idx="2">
                  <c:v>4.4523809523809526</c:v>
                </c:pt>
                <c:pt idx="3">
                  <c:v>4.3809523809523814</c:v>
                </c:pt>
                <c:pt idx="4">
                  <c:v>4.5285714285714285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CF-4C80-AF32-D12778EB16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СПО!$CH$13868:$CL$13868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9-4A41-9EA4-380466C51765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СПО!$CH$13869:$CL$13869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9-4A41-9EA4-380466C51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СПО!$CM$13792:$DB$13792</c:f>
              <c:numCache>
                <c:formatCode>0.00</c:formatCode>
                <c:ptCount val="16"/>
                <c:pt idx="0">
                  <c:v>0.88749999999999996</c:v>
                </c:pt>
                <c:pt idx="1">
                  <c:v>0.84190476190476105</c:v>
                </c:pt>
                <c:pt idx="2">
                  <c:v>0.705952380952381</c:v>
                </c:pt>
                <c:pt idx="3">
                  <c:v>0.86815476190476193</c:v>
                </c:pt>
                <c:pt idx="4">
                  <c:v>0.8748809523809522</c:v>
                </c:pt>
                <c:pt idx="5">
                  <c:v>0.88690476190476164</c:v>
                </c:pt>
                <c:pt idx="6">
                  <c:v>0.89196428571428577</c:v>
                </c:pt>
                <c:pt idx="7">
                  <c:v>0.86250000000000004</c:v>
                </c:pt>
                <c:pt idx="8">
                  <c:v>0.88928571428571423</c:v>
                </c:pt>
                <c:pt idx="9">
                  <c:v>0.83611111111111125</c:v>
                </c:pt>
                <c:pt idx="10">
                  <c:v>0.80178571428571432</c:v>
                </c:pt>
                <c:pt idx="11">
                  <c:v>0.86452380952380969</c:v>
                </c:pt>
                <c:pt idx="12">
                  <c:v>0.87380952380952359</c:v>
                </c:pt>
                <c:pt idx="13">
                  <c:v>0.88261904761904697</c:v>
                </c:pt>
                <c:pt idx="14">
                  <c:v>0.8376190476190476</c:v>
                </c:pt>
                <c:pt idx="15">
                  <c:v>0.87119047619047596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E-4EBF-BB94-713A93D7191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СПО!$CM$13793:$DB$13793</c:f>
              <c:numCache>
                <c:formatCode>0.00</c:formatCode>
                <c:ptCount val="16"/>
                <c:pt idx="0">
                  <c:v>0.90806074766355138</c:v>
                </c:pt>
                <c:pt idx="1">
                  <c:v>0.86700934579439215</c:v>
                </c:pt>
                <c:pt idx="2">
                  <c:v>0.77636292834890963</c:v>
                </c:pt>
                <c:pt idx="3">
                  <c:v>0.89579439252336446</c:v>
                </c:pt>
                <c:pt idx="4">
                  <c:v>0.90004672897196347</c:v>
                </c:pt>
                <c:pt idx="5">
                  <c:v>0.90799844236760141</c:v>
                </c:pt>
                <c:pt idx="6">
                  <c:v>0.92254672897196266</c:v>
                </c:pt>
                <c:pt idx="7">
                  <c:v>0.88082554517133949</c:v>
                </c:pt>
                <c:pt idx="8">
                  <c:v>0.9186915887850472</c:v>
                </c:pt>
                <c:pt idx="9">
                  <c:v>0.86090342679127707</c:v>
                </c:pt>
                <c:pt idx="10">
                  <c:v>0.82546728971962613</c:v>
                </c:pt>
                <c:pt idx="11">
                  <c:v>0.88359374999999873</c:v>
                </c:pt>
                <c:pt idx="12">
                  <c:v>0.89719626168224365</c:v>
                </c:pt>
                <c:pt idx="13">
                  <c:v>0.9001869158878496</c:v>
                </c:pt>
                <c:pt idx="14">
                  <c:v>0.8823364485981301</c:v>
                </c:pt>
                <c:pt idx="15">
                  <c:v>0.8943925233644856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7E-4EBF-BB94-713A93D71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СПО!$CM$13806:$DB$13806</c:f>
              <c:numCache>
                <c:formatCode>0.00</c:formatCode>
                <c:ptCount val="16"/>
                <c:pt idx="0">
                  <c:v>0.86288683315357173</c:v>
                </c:pt>
                <c:pt idx="1">
                  <c:v>0.8579357836223338</c:v>
                </c:pt>
                <c:pt idx="2">
                  <c:v>0.83180535966149505</c:v>
                </c:pt>
                <c:pt idx="3">
                  <c:v>0.86581141624491831</c:v>
                </c:pt>
                <c:pt idx="4">
                  <c:v>0.85713307890152812</c:v>
                </c:pt>
                <c:pt idx="5">
                  <c:v>0.86718382698636742</c:v>
                </c:pt>
                <c:pt idx="6">
                  <c:v>0.85974964739069115</c:v>
                </c:pt>
                <c:pt idx="7">
                  <c:v>0.86323252855443766</c:v>
                </c:pt>
                <c:pt idx="8">
                  <c:v>0.87810385084921683</c:v>
                </c:pt>
                <c:pt idx="9">
                  <c:v>0.8350134129815544</c:v>
                </c:pt>
                <c:pt idx="10">
                  <c:v>0.83246390940014936</c:v>
                </c:pt>
                <c:pt idx="11">
                  <c:v>0.85352609308885463</c:v>
                </c:pt>
                <c:pt idx="12">
                  <c:v>0.86111045264367292</c:v>
                </c:pt>
                <c:pt idx="13">
                  <c:v>0.8601800381647724</c:v>
                </c:pt>
                <c:pt idx="14">
                  <c:v>0.83339832406869541</c:v>
                </c:pt>
                <c:pt idx="15">
                  <c:v>0.87118559694681763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7E-4EBF-BB94-713A93D7191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СПО!$CM$13807:$DB$13807</c:f>
              <c:numCache>
                <c:formatCode>0.00</c:formatCode>
                <c:ptCount val="16"/>
                <c:pt idx="0">
                  <c:v>0.86563082359205212</c:v>
                </c:pt>
                <c:pt idx="1">
                  <c:v>0.86121759965149614</c:v>
                </c:pt>
                <c:pt idx="2">
                  <c:v>0.83936415450519208</c:v>
                </c:pt>
                <c:pt idx="3">
                  <c:v>0.86915523124954619</c:v>
                </c:pt>
                <c:pt idx="4">
                  <c:v>0.8618960607307522</c:v>
                </c:pt>
                <c:pt idx="5">
                  <c:v>0.86967648055374014</c:v>
                </c:pt>
                <c:pt idx="6">
                  <c:v>0.86544325854933568</c:v>
                </c:pt>
                <c:pt idx="7">
                  <c:v>0.86179965633243816</c:v>
                </c:pt>
                <c:pt idx="8">
                  <c:v>0.87910871166152627</c:v>
                </c:pt>
                <c:pt idx="9">
                  <c:v>0.84092366707810284</c:v>
                </c:pt>
                <c:pt idx="10">
                  <c:v>0.83347854497930729</c:v>
                </c:pt>
                <c:pt idx="11">
                  <c:v>0.85803418803418896</c:v>
                </c:pt>
                <c:pt idx="12">
                  <c:v>0.8638433373785106</c:v>
                </c:pt>
                <c:pt idx="13">
                  <c:v>0.86117766644885052</c:v>
                </c:pt>
                <c:pt idx="14">
                  <c:v>0.8398823785667594</c:v>
                </c:pt>
                <c:pt idx="15">
                  <c:v>0.87452261671386555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7E-4EBF-BB94-713A93D71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СПО!$F$13794</c:f>
              <c:strCache>
                <c:ptCount val="1"/>
                <c:pt idx="0">
                  <c:v>Динамика 760915 Ярославский педагогический колледж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СПО!$CM$13794:$DB$13794</c:f>
              <c:numCache>
                <c:formatCode>0.00</c:formatCode>
                <c:ptCount val="16"/>
                <c:pt idx="0">
                  <c:v>2.0560747663551426E-2</c:v>
                </c:pt>
                <c:pt idx="1">
                  <c:v>2.5104583889631105E-2</c:v>
                </c:pt>
                <c:pt idx="2">
                  <c:v>7.0410547396528633E-2</c:v>
                </c:pt>
                <c:pt idx="3">
                  <c:v>2.7639630618602529E-2</c:v>
                </c:pt>
                <c:pt idx="4">
                  <c:v>2.5165776591011269E-2</c:v>
                </c:pt>
                <c:pt idx="5">
                  <c:v>2.109368046283977E-2</c:v>
                </c:pt>
                <c:pt idx="6">
                  <c:v>3.0582443257676895E-2</c:v>
                </c:pt>
                <c:pt idx="7">
                  <c:v>1.8325545171339441E-2</c:v>
                </c:pt>
                <c:pt idx="8">
                  <c:v>2.9405874499332962E-2</c:v>
                </c:pt>
                <c:pt idx="9">
                  <c:v>2.4792315680165822E-2</c:v>
                </c:pt>
                <c:pt idx="10">
                  <c:v>2.3681575433911806E-2</c:v>
                </c:pt>
                <c:pt idx="11">
                  <c:v>1.906994047618904E-2</c:v>
                </c:pt>
                <c:pt idx="12">
                  <c:v>2.3386737872720054E-2</c:v>
                </c:pt>
                <c:pt idx="13">
                  <c:v>1.7567868268802633E-2</c:v>
                </c:pt>
                <c:pt idx="14">
                  <c:v>4.47174009790825E-2</c:v>
                </c:pt>
                <c:pt idx="15">
                  <c:v>2.3202047174009643E-2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A-4F3C-B07A-0AD83624E028}"/>
            </c:ext>
          </c:extLst>
        </c:ser>
        <c:ser>
          <c:idx val="1"/>
          <c:order val="1"/>
          <c:tx>
            <c:strRef>
              <c:f>СПО!$F$13801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СПО!$CM$13801:$DB$13801</c:f>
              <c:numCache>
                <c:formatCode>0.00</c:formatCode>
                <c:ptCount val="16"/>
                <c:pt idx="0">
                  <c:v>2.7439904384803926E-3</c:v>
                </c:pt>
                <c:pt idx="1">
                  <c:v>3.2818160291623322E-3</c:v>
                </c:pt>
                <c:pt idx="2">
                  <c:v>7.5587948436970365E-3</c:v>
                </c:pt>
                <c:pt idx="3">
                  <c:v>3.3438150046278814E-3</c:v>
                </c:pt>
                <c:pt idx="4">
                  <c:v>4.7629818292240778E-3</c:v>
                </c:pt>
                <c:pt idx="5">
                  <c:v>2.4926535673727157E-3</c:v>
                </c:pt>
                <c:pt idx="6">
                  <c:v>5.6936111586445293E-3</c:v>
                </c:pt>
                <c:pt idx="7">
                  <c:v>-1.4328722219995038E-3</c:v>
                </c:pt>
                <c:pt idx="8">
                  <c:v>1.0048608123094382E-3</c:v>
                </c:pt>
                <c:pt idx="9">
                  <c:v>5.9102540965484396E-3</c:v>
                </c:pt>
                <c:pt idx="10">
                  <c:v>1.0146355791579298E-3</c:v>
                </c:pt>
                <c:pt idx="11">
                  <c:v>4.5080949453343289E-3</c:v>
                </c:pt>
                <c:pt idx="12">
                  <c:v>2.7328847348376817E-3</c:v>
                </c:pt>
                <c:pt idx="13">
                  <c:v>9.9762828407812254E-4</c:v>
                </c:pt>
                <c:pt idx="14">
                  <c:v>6.4840544980639958E-3</c:v>
                </c:pt>
                <c:pt idx="15">
                  <c:v>3.3370197670479218E-3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7A-4F3C-B07A-0AD83624E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2020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4-453B-879D-937CFC9EFD4A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4-453B-879D-937CFC9EF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СПО!$CM$13834:$DB$13834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B4-453B-879D-937CFC9EFD4A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СПО!$CM$13835:$DB$13835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B4-453B-879D-937CFC9EF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СПО!$F$13816</c:f>
              <c:strCache>
                <c:ptCount val="1"/>
                <c:pt idx="0">
                  <c:v>Динамика 760915 Ярославский педагогический колледж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СПО!$CM$13816:$DB$13816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97-4BBA-B3FC-857EE1EF23C9}"/>
            </c:ext>
          </c:extLst>
        </c:ser>
        <c:ser>
          <c:idx val="1"/>
          <c:order val="1"/>
          <c:tx>
            <c:strRef>
              <c:f>СПО!$F$13829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СПО!$CM$13829:$DB$13829</c:f>
              <c:numCache>
                <c:formatCode>0.00</c:formatCode>
                <c:ptCount val="16"/>
                <c:pt idx="0">
                  <c:v>-7.0479948754312849E-3</c:v>
                </c:pt>
                <c:pt idx="1">
                  <c:v>-6.3550864136430185E-3</c:v>
                </c:pt>
                <c:pt idx="2">
                  <c:v>1.4441664817725908E-3</c:v>
                </c:pt>
                <c:pt idx="3">
                  <c:v>-6.9265926969054314E-3</c:v>
                </c:pt>
                <c:pt idx="4">
                  <c:v>-5.0055724500785992E-3</c:v>
                </c:pt>
                <c:pt idx="5">
                  <c:v>-8.7577767355246916E-3</c:v>
                </c:pt>
                <c:pt idx="6">
                  <c:v>-4.0107503296215041E-3</c:v>
                </c:pt>
                <c:pt idx="7">
                  <c:v>-1.1755757264038658E-2</c:v>
                </c:pt>
                <c:pt idx="8">
                  <c:v>-7.561483020974813E-3</c:v>
                </c:pt>
                <c:pt idx="9">
                  <c:v>-6.1521574719599625E-3</c:v>
                </c:pt>
                <c:pt idx="10">
                  <c:v>-7.6652893292938895E-3</c:v>
                </c:pt>
                <c:pt idx="11">
                  <c:v>-4.7838585777677523E-3</c:v>
                </c:pt>
                <c:pt idx="12">
                  <c:v>-4.5832112643027223E-3</c:v>
                </c:pt>
                <c:pt idx="13">
                  <c:v>-7.7605663486388643E-3</c:v>
                </c:pt>
                <c:pt idx="14">
                  <c:v>-3.6398135015457411E-3</c:v>
                </c:pt>
                <c:pt idx="15">
                  <c:v>-7.9938017291303343E-4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97-4BBA-B3FC-857EE1EF23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0.88749999999999996</c:v>
                </c:pt>
                <c:pt idx="1">
                  <c:v>0.84190476190476105</c:v>
                </c:pt>
                <c:pt idx="2">
                  <c:v>0.705952380952381</c:v>
                </c:pt>
                <c:pt idx="3">
                  <c:v>0.86815476190476193</c:v>
                </c:pt>
                <c:pt idx="4">
                  <c:v>0.8748809523809522</c:v>
                </c:pt>
                <c:pt idx="5">
                  <c:v>0.88690476190476164</c:v>
                </c:pt>
                <c:pt idx="6">
                  <c:v>0.89196428571428577</c:v>
                </c:pt>
                <c:pt idx="7">
                  <c:v>0.86250000000000004</c:v>
                </c:pt>
                <c:pt idx="8">
                  <c:v>0.88928571428571423</c:v>
                </c:pt>
                <c:pt idx="9">
                  <c:v>0.83611111111111125</c:v>
                </c:pt>
                <c:pt idx="10">
                  <c:v>0.80178571428571432</c:v>
                </c:pt>
                <c:pt idx="11">
                  <c:v>0.86452380952380969</c:v>
                </c:pt>
                <c:pt idx="12">
                  <c:v>0.87380952380952359</c:v>
                </c:pt>
                <c:pt idx="13">
                  <c:v>0.88261904761904697</c:v>
                </c:pt>
                <c:pt idx="14">
                  <c:v>0.8376190476190476</c:v>
                </c:pt>
                <c:pt idx="15">
                  <c:v>0.87119047619047596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8-4090-9CAA-DBAA26120368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0.90806074766355138</c:v>
                </c:pt>
                <c:pt idx="1">
                  <c:v>0.86700934579439215</c:v>
                </c:pt>
                <c:pt idx="2">
                  <c:v>0.77636292834890963</c:v>
                </c:pt>
                <c:pt idx="3">
                  <c:v>0.89579439252336446</c:v>
                </c:pt>
                <c:pt idx="4">
                  <c:v>0.90004672897196347</c:v>
                </c:pt>
                <c:pt idx="5">
                  <c:v>0.90799844236760141</c:v>
                </c:pt>
                <c:pt idx="6">
                  <c:v>0.92254672897196266</c:v>
                </c:pt>
                <c:pt idx="7">
                  <c:v>0.88082554517133949</c:v>
                </c:pt>
                <c:pt idx="8">
                  <c:v>0.9186915887850472</c:v>
                </c:pt>
                <c:pt idx="9">
                  <c:v>0.86090342679127707</c:v>
                </c:pt>
                <c:pt idx="10">
                  <c:v>0.82546728971962613</c:v>
                </c:pt>
                <c:pt idx="11">
                  <c:v>0.88359374999999873</c:v>
                </c:pt>
                <c:pt idx="12">
                  <c:v>0.89719626168224365</c:v>
                </c:pt>
                <c:pt idx="13">
                  <c:v>0.9001869158878496</c:v>
                </c:pt>
                <c:pt idx="14">
                  <c:v>0.8823364485981301</c:v>
                </c:pt>
                <c:pt idx="15">
                  <c:v>0.8943925233644856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68-4090-9CAA-DBAA26120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СПО!$CM$13862:$DB$13862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68-4090-9CAA-DBAA26120368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СПО!$CM$13863:$DB$13863</c:f>
              <c:numCache>
                <c:formatCode>0.00</c:formatCode>
                <c:ptCount val="16"/>
                <c:pt idx="0">
                  <c:v>0.85999301473256407</c:v>
                </c:pt>
                <c:pt idx="1">
                  <c:v>0.85787067276288997</c:v>
                </c:pt>
                <c:pt idx="2">
                  <c:v>0.8315960882502359</c:v>
                </c:pt>
                <c:pt idx="3">
                  <c:v>0.86468539081210538</c:v>
                </c:pt>
                <c:pt idx="4">
                  <c:v>0.85589483997388327</c:v>
                </c:pt>
                <c:pt idx="5">
                  <c:v>0.86464819653094827</c:v>
                </c:pt>
                <c:pt idx="6">
                  <c:v>0.86434519921619857</c:v>
                </c:pt>
                <c:pt idx="7">
                  <c:v>0.85484160679294208</c:v>
                </c:pt>
                <c:pt idx="8">
                  <c:v>0.8783008304562735</c:v>
                </c:pt>
                <c:pt idx="9">
                  <c:v>0.83156887292256298</c:v>
                </c:pt>
                <c:pt idx="10">
                  <c:v>0.82080067494012632</c:v>
                </c:pt>
                <c:pt idx="11">
                  <c:v>0.8439116601160328</c:v>
                </c:pt>
                <c:pt idx="12">
                  <c:v>0.8595261422661713</c:v>
                </c:pt>
                <c:pt idx="13">
                  <c:v>0.85665686914869399</c:v>
                </c:pt>
                <c:pt idx="14">
                  <c:v>0.83621815806661703</c:v>
                </c:pt>
                <c:pt idx="15">
                  <c:v>0.87164707163073107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68-4090-9CAA-DBAA26120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СПО!$G$13868:$J$13868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A-4856-B3CD-BFDFDB22F72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СПО!$G$13869:$J$13869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1A-4856-B3CD-BFDFDB22F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СПО!$F$13844</c:f>
              <c:strCache>
                <c:ptCount val="1"/>
                <c:pt idx="0">
                  <c:v>Динамика 760915 Ярославский педагогический колледж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СПО!$CM$13844:$DB$13844</c:f>
              <c:numCache>
                <c:formatCode>0.00</c:formatCode>
                <c:ptCount val="16"/>
                <c:pt idx="0">
                  <c:v>2.0560747663551426E-2</c:v>
                </c:pt>
                <c:pt idx="1">
                  <c:v>2.5104583889631105E-2</c:v>
                </c:pt>
                <c:pt idx="2">
                  <c:v>7.0410547396528633E-2</c:v>
                </c:pt>
                <c:pt idx="3">
                  <c:v>2.7639630618602529E-2</c:v>
                </c:pt>
                <c:pt idx="4">
                  <c:v>2.5165776591011269E-2</c:v>
                </c:pt>
                <c:pt idx="5">
                  <c:v>2.109368046283977E-2</c:v>
                </c:pt>
                <c:pt idx="6">
                  <c:v>3.0582443257676895E-2</c:v>
                </c:pt>
                <c:pt idx="7">
                  <c:v>1.8325545171339441E-2</c:v>
                </c:pt>
                <c:pt idx="8">
                  <c:v>2.9405874499332962E-2</c:v>
                </c:pt>
                <c:pt idx="9">
                  <c:v>2.4792315680165822E-2</c:v>
                </c:pt>
                <c:pt idx="10">
                  <c:v>2.3681575433911806E-2</c:v>
                </c:pt>
                <c:pt idx="11">
                  <c:v>1.906994047618904E-2</c:v>
                </c:pt>
                <c:pt idx="12">
                  <c:v>2.3386737872720054E-2</c:v>
                </c:pt>
                <c:pt idx="13">
                  <c:v>1.7567868268802633E-2</c:v>
                </c:pt>
                <c:pt idx="14">
                  <c:v>4.47174009790825E-2</c:v>
                </c:pt>
                <c:pt idx="15">
                  <c:v>2.3202047174009643E-2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83-4385-B271-D6A1F42DBAB4}"/>
            </c:ext>
          </c:extLst>
        </c:ser>
        <c:ser>
          <c:idx val="1"/>
          <c:order val="1"/>
          <c:tx>
            <c:strRef>
              <c:f>СПО!$F$13857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СПО!$CM$13857:$DB$13857</c:f>
              <c:numCache>
                <c:formatCode>0.00</c:formatCode>
                <c:ptCount val="16"/>
                <c:pt idx="0">
                  <c:v>-2.3196532654282676E-2</c:v>
                </c:pt>
                <c:pt idx="1">
                  <c:v>-1.5035053668717269E-2</c:v>
                </c:pt>
                <c:pt idx="2">
                  <c:v>-2.0382531404677828E-2</c:v>
                </c:pt>
                <c:pt idx="3">
                  <c:v>-1.9332488657762048E-2</c:v>
                </c:pt>
                <c:pt idx="4">
                  <c:v>-2.1787080506233791E-2</c:v>
                </c:pt>
                <c:pt idx="5">
                  <c:v>-2.287576779346856E-2</c:v>
                </c:pt>
                <c:pt idx="6">
                  <c:v>-6.2161911313883822E-3</c:v>
                </c:pt>
                <c:pt idx="7">
                  <c:v>-3.0911081379100924E-2</c:v>
                </c:pt>
                <c:pt idx="8">
                  <c:v>-8.8763209744457949E-3</c:v>
                </c:pt>
                <c:pt idx="9">
                  <c:v>-3.310562903625891E-2</c:v>
                </c:pt>
                <c:pt idx="10">
                  <c:v>-4.4306226785305047E-2</c:v>
                </c:pt>
                <c:pt idx="11">
                  <c:v>-4.619836739084171E-2</c:v>
                </c:pt>
                <c:pt idx="12">
                  <c:v>-1.6532158023190746E-2</c:v>
                </c:pt>
                <c:pt idx="13">
                  <c:v>-2.0012298143126772E-2</c:v>
                </c:pt>
                <c:pt idx="14">
                  <c:v>-1.3469263788847496E-2</c:v>
                </c:pt>
                <c:pt idx="15">
                  <c:v>-8.6605052634911583E-3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83-4385-B271-D6A1F42DB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2A-411D-A90F-C9D4E39CFB9E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2A-411D-A90F-C9D4E39CF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0.88749999999999996</c:v>
                </c:pt>
                <c:pt idx="1">
                  <c:v>0.84190476190476105</c:v>
                </c:pt>
                <c:pt idx="2">
                  <c:v>0.705952380952381</c:v>
                </c:pt>
                <c:pt idx="3">
                  <c:v>0.86815476190476193</c:v>
                </c:pt>
                <c:pt idx="4">
                  <c:v>0.8748809523809522</c:v>
                </c:pt>
                <c:pt idx="5">
                  <c:v>0.88690476190476164</c:v>
                </c:pt>
                <c:pt idx="6">
                  <c:v>0.89196428571428577</c:v>
                </c:pt>
                <c:pt idx="7">
                  <c:v>0.86250000000000004</c:v>
                </c:pt>
                <c:pt idx="8">
                  <c:v>0.88928571428571423</c:v>
                </c:pt>
                <c:pt idx="9">
                  <c:v>0.83611111111111125</c:v>
                </c:pt>
                <c:pt idx="10">
                  <c:v>0.80178571428571432</c:v>
                </c:pt>
                <c:pt idx="11">
                  <c:v>0.86452380952380969</c:v>
                </c:pt>
                <c:pt idx="12">
                  <c:v>0.87380952380952359</c:v>
                </c:pt>
                <c:pt idx="13">
                  <c:v>0.88261904761904697</c:v>
                </c:pt>
                <c:pt idx="14">
                  <c:v>0.8376190476190476</c:v>
                </c:pt>
                <c:pt idx="15">
                  <c:v>0.87119047619047596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2A-411D-A90F-C9D4E39CFB9E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0.90806074766355138</c:v>
                </c:pt>
                <c:pt idx="1">
                  <c:v>0.86700934579439215</c:v>
                </c:pt>
                <c:pt idx="2">
                  <c:v>0.77636292834890963</c:v>
                </c:pt>
                <c:pt idx="3">
                  <c:v>0.89579439252336446</c:v>
                </c:pt>
                <c:pt idx="4">
                  <c:v>0.90004672897196347</c:v>
                </c:pt>
                <c:pt idx="5">
                  <c:v>0.90799844236760141</c:v>
                </c:pt>
                <c:pt idx="6">
                  <c:v>0.92254672897196266</c:v>
                </c:pt>
                <c:pt idx="7">
                  <c:v>0.88082554517133949</c:v>
                </c:pt>
                <c:pt idx="8">
                  <c:v>0.9186915887850472</c:v>
                </c:pt>
                <c:pt idx="9">
                  <c:v>0.86090342679127707</c:v>
                </c:pt>
                <c:pt idx="10">
                  <c:v>0.82546728971962613</c:v>
                </c:pt>
                <c:pt idx="11">
                  <c:v>0.88359374999999873</c:v>
                </c:pt>
                <c:pt idx="12">
                  <c:v>0.89719626168224365</c:v>
                </c:pt>
                <c:pt idx="13">
                  <c:v>0.9001869158878496</c:v>
                </c:pt>
                <c:pt idx="14">
                  <c:v>0.8823364485981301</c:v>
                </c:pt>
                <c:pt idx="15">
                  <c:v>0.8943925233644856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2A-411D-A90F-C9D4E39CF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СПО!$CM$13868:$DB$13868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4-4651-8D64-5EEDED8F3C93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СПО!$CM$13869:$DB$13869</c:f>
              <c:numCache>
                <c:formatCode>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54-4651-8D64-5EEDED8F3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2">
                  <c:v>51. Чем больше я учился здесь, тем  больше мне  нравилась моя будущая специальность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68. Мне нравилось, что у нас проходили интересные встречи с возможными работодателями</c:v>
                </c:pt>
                <c:pt idx="8">
                  <c:v>74. Мне нравилось, что у нас  педагоги   понимают студентов и считаются с их мнением.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36. Я  уверен, что здесь  педагоги  никогда не унижали студентов.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73. Благодаря учебе я стал  гораздо лучше контролировать, и, при необходимости, поправлять  свою работу.</c:v>
                </c:pt>
                <c:pt idx="13">
                  <c:v>46. Я доволен, что за время обучения я почувствовал себя членом профессионального сообщества.</c:v>
                </c:pt>
                <c:pt idx="14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5">
                  <c:v>28. Я доволен тем, что за время обучения получил четкие представления о своих будущих  обязанностях </c:v>
                </c:pt>
                <c:pt idx="16">
                  <c:v>27. Я доволен, что здесь я приобрел профессиональные навыки, достаточные для самостоятельной работы.</c:v>
                </c:pt>
                <c:pt idx="17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60. Я  удовлетворен тем,  что за время учебы я научился гораздо лучше планировать  свое время</c:v>
                </c:pt>
              </c:strCache>
            </c:strRef>
          </c:cat>
          <c:val>
            <c:numRef>
              <c:f>'Рейтинг ОУ'!$J$3:$J$22</c:f>
              <c:numCache>
                <c:formatCode>0.00</c:formatCode>
                <c:ptCount val="20"/>
                <c:pt idx="0">
                  <c:v>27.868439984756769</c:v>
                </c:pt>
                <c:pt idx="1">
                  <c:v>27.397936119597475</c:v>
                </c:pt>
                <c:pt idx="2">
                  <c:v>27.27657583878597</c:v>
                </c:pt>
                <c:pt idx="3">
                  <c:v>26.810138340983929</c:v>
                </c:pt>
                <c:pt idx="4">
                  <c:v>26.377705891856376</c:v>
                </c:pt>
                <c:pt idx="5">
                  <c:v>25.970469671941732</c:v>
                </c:pt>
                <c:pt idx="6">
                  <c:v>25.404141338674481</c:v>
                </c:pt>
                <c:pt idx="7">
                  <c:v>24.819806692418922</c:v>
                </c:pt>
                <c:pt idx="8">
                  <c:v>24.68661495425674</c:v>
                </c:pt>
                <c:pt idx="9">
                  <c:v>24.350207479873482</c:v>
                </c:pt>
                <c:pt idx="10">
                  <c:v>24.201449023529818</c:v>
                </c:pt>
                <c:pt idx="11">
                  <c:v>24.170474118619296</c:v>
                </c:pt>
                <c:pt idx="12">
                  <c:v>23.854130919534942</c:v>
                </c:pt>
                <c:pt idx="13">
                  <c:v>23.710356722371944</c:v>
                </c:pt>
                <c:pt idx="14">
                  <c:v>23.360816627317941</c:v>
                </c:pt>
                <c:pt idx="15">
                  <c:v>23.012793753763567</c:v>
                </c:pt>
                <c:pt idx="16">
                  <c:v>22.979316159431519</c:v>
                </c:pt>
                <c:pt idx="17">
                  <c:v>22.778124061577003</c:v>
                </c:pt>
                <c:pt idx="18">
                  <c:v>22.694169679796129</c:v>
                </c:pt>
                <c:pt idx="19">
                  <c:v>22.612386089596981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3C-414C-BB1F-7E0530303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2">
                  <c:v>51. Чем больше я учился здесь, тем  больше мне  нравилась моя будущая специальность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68. Мне нравилось, что у нас проходили интересные встречи с возможными работодателями</c:v>
                </c:pt>
                <c:pt idx="8">
                  <c:v>74. Мне нравилось, что у нас  педагоги   понимают студентов и считаются с их мнением.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36. Я  уверен, что здесь  педагоги  никогда не унижали студентов.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73. Благодаря учебе я стал  гораздо лучше контролировать, и, при необходимости, поправлять  свою работу.</c:v>
                </c:pt>
                <c:pt idx="13">
                  <c:v>46. Я доволен, что за время обучения я почувствовал себя членом профессионального сообщества.</c:v>
                </c:pt>
                <c:pt idx="14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5">
                  <c:v>28. Я доволен тем, что за время обучения получил четкие представления о своих будущих  обязанностях </c:v>
                </c:pt>
                <c:pt idx="16">
                  <c:v>27. Я доволен, что здесь я приобрел профессиональные навыки, достаточные для самостоятельной работы.</c:v>
                </c:pt>
                <c:pt idx="17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60. Я  удовлетворен тем,  что за время учебы я научился гораздо лучше планировать  свое время</c:v>
                </c:pt>
              </c:strCache>
            </c:strRef>
          </c:cat>
          <c:val>
            <c:numRef>
              <c:f>'Рейтинг ОУ'!$K$3:$K$22</c:f>
              <c:numCache>
                <c:formatCode>0.00</c:formatCode>
                <c:ptCount val="20"/>
                <c:pt idx="0">
                  <c:v>4.6373831775700936</c:v>
                </c:pt>
                <c:pt idx="1">
                  <c:v>4.6336448598130842</c:v>
                </c:pt>
                <c:pt idx="2">
                  <c:v>4.4411214953271028</c:v>
                </c:pt>
                <c:pt idx="3">
                  <c:v>4.6467289719626166</c:v>
                </c:pt>
                <c:pt idx="4">
                  <c:v>4.5439252336448597</c:v>
                </c:pt>
                <c:pt idx="5">
                  <c:v>4.5794392523364484</c:v>
                </c:pt>
                <c:pt idx="6">
                  <c:v>4.6429906542056072</c:v>
                </c:pt>
                <c:pt idx="7">
                  <c:v>4.3850467289719628</c:v>
                </c:pt>
                <c:pt idx="8">
                  <c:v>4.5439252336448597</c:v>
                </c:pt>
                <c:pt idx="9">
                  <c:v>4.5084112149532709</c:v>
                </c:pt>
                <c:pt idx="10">
                  <c:v>4.4953271028037385</c:v>
                </c:pt>
                <c:pt idx="11">
                  <c:v>4.6803738317757011</c:v>
                </c:pt>
                <c:pt idx="12">
                  <c:v>4.6523364485981311</c:v>
                </c:pt>
                <c:pt idx="13">
                  <c:v>4.6336448598130842</c:v>
                </c:pt>
                <c:pt idx="14">
                  <c:v>4.6168224299065423</c:v>
                </c:pt>
                <c:pt idx="15">
                  <c:v>4.6598130841121499</c:v>
                </c:pt>
                <c:pt idx="16">
                  <c:v>4.6859813084112147</c:v>
                </c:pt>
                <c:pt idx="17">
                  <c:v>4.5532710280373836</c:v>
                </c:pt>
                <c:pt idx="18">
                  <c:v>4.5682242990654203</c:v>
                </c:pt>
                <c:pt idx="19">
                  <c:v>4.5401869158878503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3C-414C-BB1F-7E0530303064}"/>
            </c:ext>
          </c:extLst>
        </c:ser>
        <c:ser>
          <c:idx val="2"/>
          <c:order val="2"/>
          <c:tx>
            <c:strRef>
              <c:f>'Рейтинг ОУ'!$L$2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2">
                  <c:v>51. Чем больше я учился здесь, тем  больше мне  нравилась моя будущая специальность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68. Мне нравилось, что у нас проходили интересные встречи с возможными работодателями</c:v>
                </c:pt>
                <c:pt idx="8">
                  <c:v>74. Мне нравилось, что у нас  педагоги   понимают студентов и считаются с их мнением.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36. Я  уверен, что здесь  педагоги  никогда не унижали студентов.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73. Благодаря учебе я стал  гораздо лучше контролировать, и, при необходимости, поправлять  свою работу.</c:v>
                </c:pt>
                <c:pt idx="13">
                  <c:v>46. Я доволен, что за время обучения я почувствовал себя членом профессионального сообщества.</c:v>
                </c:pt>
                <c:pt idx="14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5">
                  <c:v>28. Я доволен тем, что за время обучения получил четкие представления о своих будущих  обязанностях </c:v>
                </c:pt>
                <c:pt idx="16">
                  <c:v>27. Я доволен, что здесь я приобрел профессиональные навыки, достаточные для самостоятельной работы.</c:v>
                </c:pt>
                <c:pt idx="17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60. Я  удовлетворен тем,  что за время учебы я научился гораздо лучше планировать  свое время</c:v>
                </c:pt>
              </c:strCache>
            </c:strRef>
          </c:cat>
          <c:val>
            <c:numRef>
              <c:f>'Рейтинг ОУ'!$L$3:$L$22</c:f>
              <c:numCache>
                <c:formatCode>0.00</c:formatCode>
                <c:ptCount val="20"/>
                <c:pt idx="0">
                  <c:v>4.5452810341342635</c:v>
                </c:pt>
                <c:pt idx="1">
                  <c:v>4.5452810341342635</c:v>
                </c:pt>
                <c:pt idx="2">
                  <c:v>4.5452810341342635</c:v>
                </c:pt>
                <c:pt idx="3">
                  <c:v>4.5452810341342635</c:v>
                </c:pt>
                <c:pt idx="4">
                  <c:v>4.5452810341342635</c:v>
                </c:pt>
                <c:pt idx="5">
                  <c:v>4.5452810341342635</c:v>
                </c:pt>
                <c:pt idx="6">
                  <c:v>4.5452810341342635</c:v>
                </c:pt>
                <c:pt idx="7">
                  <c:v>4.5452810341342635</c:v>
                </c:pt>
                <c:pt idx="8">
                  <c:v>4.5452810341342635</c:v>
                </c:pt>
                <c:pt idx="9">
                  <c:v>4.5452810341342635</c:v>
                </c:pt>
                <c:pt idx="10">
                  <c:v>4.5452810341342635</c:v>
                </c:pt>
                <c:pt idx="11">
                  <c:v>4.5452810341342635</c:v>
                </c:pt>
                <c:pt idx="12">
                  <c:v>4.5452810341342635</c:v>
                </c:pt>
                <c:pt idx="13">
                  <c:v>4.5452810341342635</c:v>
                </c:pt>
                <c:pt idx="14">
                  <c:v>4.5452810341342635</c:v>
                </c:pt>
                <c:pt idx="15">
                  <c:v>4.5452810341342635</c:v>
                </c:pt>
                <c:pt idx="16">
                  <c:v>4.5452810341342635</c:v>
                </c:pt>
                <c:pt idx="17">
                  <c:v>4.5452810341342635</c:v>
                </c:pt>
                <c:pt idx="18">
                  <c:v>4.5452810341342635</c:v>
                </c:pt>
                <c:pt idx="19">
                  <c:v>4.5452810341342635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3C-414C-BB1F-7E0530303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numRef>
              <c:f>'Рейтинг ОУ П'!$I$3:$I$22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П'!$J$3:$J$22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8F-4EA0-B1D5-BEB062545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'Рейтинг ОУ П'!$I$3:$I$22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П'!$K$3:$K$22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8F-4EA0-B1D5-BEB062545E9B}"/>
            </c:ext>
          </c:extLst>
        </c:ser>
        <c:ser>
          <c:idx val="2"/>
          <c:order val="2"/>
          <c:tx>
            <c:strRef>
              <c:f>'Рейтинг ОУ П'!$L$2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'Рейтинг ОУ П'!$I$3:$I$22</c:f>
              <c:numCache>
                <c:formatCode>0.00</c:formatCode>
                <c:ptCount val="2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</c:numCache>
            </c:numRef>
          </c:cat>
          <c:val>
            <c:numRef>
              <c:f>'Рейтинг ОУ П'!$L$3:$L$22</c:f>
              <c:numCache>
                <c:formatCode>0.00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8F-4EA0-B1D5-BEB062545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0.00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2">
                  <c:v>51. Чем больше я учился здесь, тем  больше мне  нравилась моя будущая специальность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68. Мне нравилось, что у нас проходили интересные встречи с возможными работодателями</c:v>
                </c:pt>
                <c:pt idx="8">
                  <c:v>74. Мне нравилось, что у нас  педагоги   понимают студентов и считаются с их мнением.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36. Я  уверен, что здесь  педагоги  никогда не унижали студентов.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73. Благодаря учебе я стал  гораздо лучше контролировать, и, при необходимости, поправлять  свою работу.</c:v>
                </c:pt>
                <c:pt idx="13">
                  <c:v>46. Я доволен, что за время обучения я почувствовал себя членом профессионального сообщества.</c:v>
                </c:pt>
                <c:pt idx="14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5">
                  <c:v>28. Я доволен тем, что за время обучения получил четкие представления о своих будущих  обязанностях </c:v>
                </c:pt>
                <c:pt idx="16">
                  <c:v>27. Я доволен, что здесь я приобрел профессиональные навыки, достаточные для самостоятельной работы.</c:v>
                </c:pt>
                <c:pt idx="17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60. Я  удовлетворен тем,  что за время учебы я научился гораздо лучше планировать  свое время</c:v>
                </c:pt>
              </c:strCache>
            </c:strRef>
          </c:cat>
          <c:val>
            <c:numRef>
              <c:f>'Рейтинг ОУ С'!$J$3:$J$22</c:f>
              <c:numCache>
                <c:formatCode>0.00</c:formatCode>
                <c:ptCount val="20"/>
                <c:pt idx="0">
                  <c:v>27.868439984756769</c:v>
                </c:pt>
                <c:pt idx="1">
                  <c:v>27.397936119597475</c:v>
                </c:pt>
                <c:pt idx="2">
                  <c:v>27.27657583878597</c:v>
                </c:pt>
                <c:pt idx="3">
                  <c:v>26.810138340983929</c:v>
                </c:pt>
                <c:pt idx="4">
                  <c:v>26.377705891856376</c:v>
                </c:pt>
                <c:pt idx="5">
                  <c:v>25.970469671941732</c:v>
                </c:pt>
                <c:pt idx="6">
                  <c:v>25.404141338674481</c:v>
                </c:pt>
                <c:pt idx="7">
                  <c:v>24.819806692418922</c:v>
                </c:pt>
                <c:pt idx="8">
                  <c:v>24.68661495425674</c:v>
                </c:pt>
                <c:pt idx="9">
                  <c:v>24.350207479873482</c:v>
                </c:pt>
                <c:pt idx="10">
                  <c:v>24.201449023529818</c:v>
                </c:pt>
                <c:pt idx="11">
                  <c:v>24.170474118619296</c:v>
                </c:pt>
                <c:pt idx="12">
                  <c:v>23.854130919534942</c:v>
                </c:pt>
                <c:pt idx="13">
                  <c:v>23.710356722371944</c:v>
                </c:pt>
                <c:pt idx="14">
                  <c:v>23.360816627317941</c:v>
                </c:pt>
                <c:pt idx="15">
                  <c:v>23.012793753763567</c:v>
                </c:pt>
                <c:pt idx="16">
                  <c:v>22.979316159431519</c:v>
                </c:pt>
                <c:pt idx="17">
                  <c:v>22.778124061577003</c:v>
                </c:pt>
                <c:pt idx="18">
                  <c:v>22.694169679796129</c:v>
                </c:pt>
                <c:pt idx="19">
                  <c:v>22.612386089596981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15-46CD-B7FE-15309CDD6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2">
                  <c:v>51. Чем больше я учился здесь, тем  больше мне  нравилась моя будущая специальность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68. Мне нравилось, что у нас проходили интересные встречи с возможными работодателями</c:v>
                </c:pt>
                <c:pt idx="8">
                  <c:v>74. Мне нравилось, что у нас  педагоги   понимают студентов и считаются с их мнением.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36. Я  уверен, что здесь  педагоги  никогда не унижали студентов.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73. Благодаря учебе я стал  гораздо лучше контролировать, и, при необходимости, поправлять  свою работу.</c:v>
                </c:pt>
                <c:pt idx="13">
                  <c:v>46. Я доволен, что за время обучения я почувствовал себя членом профессионального сообщества.</c:v>
                </c:pt>
                <c:pt idx="14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5">
                  <c:v>28. Я доволен тем, что за время обучения получил четкие представления о своих будущих  обязанностях </c:v>
                </c:pt>
                <c:pt idx="16">
                  <c:v>27. Я доволен, что здесь я приобрел профессиональные навыки, достаточные для самостоятельной работы.</c:v>
                </c:pt>
                <c:pt idx="17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60. Я  удовлетворен тем,  что за время учебы я научился гораздо лучше планировать  свое время</c:v>
                </c:pt>
              </c:strCache>
            </c:strRef>
          </c:cat>
          <c:val>
            <c:numRef>
              <c:f>'Рейтинг ОУ С'!$K$3:$K$22</c:f>
              <c:numCache>
                <c:formatCode>0.00</c:formatCode>
                <c:ptCount val="20"/>
                <c:pt idx="0">
                  <c:v>4.6373831775700936</c:v>
                </c:pt>
                <c:pt idx="1">
                  <c:v>4.6336448598130842</c:v>
                </c:pt>
                <c:pt idx="2">
                  <c:v>4.4411214953271028</c:v>
                </c:pt>
                <c:pt idx="3">
                  <c:v>4.6467289719626166</c:v>
                </c:pt>
                <c:pt idx="4">
                  <c:v>4.5439252336448597</c:v>
                </c:pt>
                <c:pt idx="5">
                  <c:v>4.5794392523364484</c:v>
                </c:pt>
                <c:pt idx="6">
                  <c:v>4.6429906542056072</c:v>
                </c:pt>
                <c:pt idx="7">
                  <c:v>4.3850467289719628</c:v>
                </c:pt>
                <c:pt idx="8">
                  <c:v>4.5439252336448597</c:v>
                </c:pt>
                <c:pt idx="9">
                  <c:v>4.5084112149532709</c:v>
                </c:pt>
                <c:pt idx="10">
                  <c:v>4.4953271028037385</c:v>
                </c:pt>
                <c:pt idx="11">
                  <c:v>4.6803738317757011</c:v>
                </c:pt>
                <c:pt idx="12">
                  <c:v>4.6523364485981311</c:v>
                </c:pt>
                <c:pt idx="13">
                  <c:v>4.6336448598130842</c:v>
                </c:pt>
                <c:pt idx="14">
                  <c:v>4.6168224299065423</c:v>
                </c:pt>
                <c:pt idx="15">
                  <c:v>4.6598130841121499</c:v>
                </c:pt>
                <c:pt idx="16">
                  <c:v>4.6859813084112147</c:v>
                </c:pt>
                <c:pt idx="17">
                  <c:v>4.5532710280373836</c:v>
                </c:pt>
                <c:pt idx="18">
                  <c:v>4.5682242990654203</c:v>
                </c:pt>
                <c:pt idx="19">
                  <c:v>4.5401869158878503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15-46CD-B7FE-15309CDD6D5B}"/>
            </c:ext>
          </c:extLst>
        </c:ser>
        <c:ser>
          <c:idx val="2"/>
          <c:order val="2"/>
          <c:tx>
            <c:strRef>
              <c:f>'Рейтинг ОУ С'!$L$2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2">
                  <c:v>51. Чем больше я учился здесь, тем  больше мне  нравилась моя будущая специальность</c:v>
                </c:pt>
                <c:pt idx="3">
                  <c:v>81. Мне нравится, что  здесь я приобрел специальность,  которая обеспечит мне  уважение в обществе</c:v>
                </c:pt>
                <c:pt idx="4">
                  <c:v>50. Благодаря  учебе я научился грамотно разрешать конфликтные ситуации.</c:v>
                </c:pt>
                <c:pt idx="5">
                  <c:v>70. Благодаря учебе  я теперь умею выделять главное и второстепенное в своей  работе.</c:v>
                </c:pt>
                <c:pt idx="6">
                  <c:v>55. Я доволен тем, что  меня научили работать в команде, эффективно общаться с коллегами и руководством</c:v>
                </c:pt>
                <c:pt idx="7">
                  <c:v>68. Мне нравилось, что у нас проходили интересные встречи с возможными работодателями</c:v>
                </c:pt>
                <c:pt idx="8">
                  <c:v>74. Мне нравилось, что у нас  педагоги   понимают студентов и считаются с их мнением.</c:v>
                </c:pt>
                <c:pt idx="9">
                  <c:v>63. Я рад, что здесь очень активно  содействуют трудоустройству выпускников.</c:v>
                </c:pt>
                <c:pt idx="10">
                  <c:v>36. Я  уверен, что здесь  педагоги  никогда не унижали студентов.</c:v>
                </c:pt>
                <c:pt idx="11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2">
                  <c:v>73. Благодаря учебе я стал  гораздо лучше контролировать, и, при необходимости, поправлять  свою работу.</c:v>
                </c:pt>
                <c:pt idx="13">
                  <c:v>46. Я доволен, что за время обучения я почувствовал себя членом профессионального сообщества.</c:v>
                </c:pt>
                <c:pt idx="14">
                  <c:v>83. Я доволен, что здесь меня научили общаться так вежливо, что у многих людей возникает  желание обратиться ко мне еще раз.</c:v>
                </c:pt>
                <c:pt idx="15">
                  <c:v>28. Я доволен тем, что за время обучения получил четкие представления о своих будущих  обязанностях </c:v>
                </c:pt>
                <c:pt idx="16">
                  <c:v>27. Я доволен, что здесь я приобрел профессиональные навыки, достаточные для самостоятельной работы.</c:v>
                </c:pt>
                <c:pt idx="17">
                  <c:v>26.  Меня радовало, что  педагогии мастера были готовы помочь (предложить  позаниматься дополнительно, посоветовать) обучающимся</c:v>
                </c:pt>
                <c:pt idx="18">
                  <c:v>54. Мне    нравилось, что хорошая дисциплина в группе  помогала усваивать материал.</c:v>
                </c:pt>
                <c:pt idx="19">
                  <c:v>60. Я  удовлетворен тем,  что за время учебы я научился гораздо лучше планировать  свое время</c:v>
                </c:pt>
              </c:strCache>
            </c:strRef>
          </c:cat>
          <c:val>
            <c:numRef>
              <c:f>'Рейтинг ОУ С'!$L$3:$L$22</c:f>
              <c:numCache>
                <c:formatCode>0.00</c:formatCode>
                <c:ptCount val="20"/>
                <c:pt idx="0">
                  <c:v>4.5452810341342635</c:v>
                </c:pt>
                <c:pt idx="1">
                  <c:v>4.5452810341342635</c:v>
                </c:pt>
                <c:pt idx="2">
                  <c:v>4.5452810341342635</c:v>
                </c:pt>
                <c:pt idx="3">
                  <c:v>4.5452810341342635</c:v>
                </c:pt>
                <c:pt idx="4">
                  <c:v>4.5452810341342635</c:v>
                </c:pt>
                <c:pt idx="5">
                  <c:v>4.5452810341342635</c:v>
                </c:pt>
                <c:pt idx="6">
                  <c:v>4.5452810341342635</c:v>
                </c:pt>
                <c:pt idx="7">
                  <c:v>4.5452810341342635</c:v>
                </c:pt>
                <c:pt idx="8">
                  <c:v>4.5452810341342635</c:v>
                </c:pt>
                <c:pt idx="9">
                  <c:v>4.5452810341342635</c:v>
                </c:pt>
                <c:pt idx="10">
                  <c:v>4.5452810341342635</c:v>
                </c:pt>
                <c:pt idx="11">
                  <c:v>4.5452810341342635</c:v>
                </c:pt>
                <c:pt idx="12">
                  <c:v>4.5452810341342635</c:v>
                </c:pt>
                <c:pt idx="13">
                  <c:v>4.5452810341342635</c:v>
                </c:pt>
                <c:pt idx="14">
                  <c:v>4.5452810341342635</c:v>
                </c:pt>
                <c:pt idx="15">
                  <c:v>4.5452810341342635</c:v>
                </c:pt>
                <c:pt idx="16">
                  <c:v>4.5452810341342635</c:v>
                </c:pt>
                <c:pt idx="17">
                  <c:v>4.5452810341342635</c:v>
                </c:pt>
                <c:pt idx="18">
                  <c:v>4.5452810341342635</c:v>
                </c:pt>
                <c:pt idx="19">
                  <c:v>4.5452810341342635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15-46CD-B7FE-15309CDD6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СПО!$K$13792:$O$13792</c:f>
              <c:numCache>
                <c:formatCode>0.00</c:formatCode>
                <c:ptCount val="5"/>
                <c:pt idx="0">
                  <c:v>4.4380952380952383</c:v>
                </c:pt>
                <c:pt idx="1">
                  <c:v>3.9761904761904763</c:v>
                </c:pt>
                <c:pt idx="2">
                  <c:v>4.2238095238095239</c:v>
                </c:pt>
                <c:pt idx="3">
                  <c:v>4.5666666666666664</c:v>
                </c:pt>
                <c:pt idx="4">
                  <c:v>4.6333333333333337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E-4F83-9B72-1E293937E5F2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СПО!$K$13793:$O$13793</c:f>
              <c:numCache>
                <c:formatCode>0.00</c:formatCode>
                <c:ptCount val="5"/>
                <c:pt idx="0">
                  <c:v>4.2785046728971965</c:v>
                </c:pt>
                <c:pt idx="1">
                  <c:v>4.1551401869158875</c:v>
                </c:pt>
                <c:pt idx="2">
                  <c:v>4.4579439252336446</c:v>
                </c:pt>
                <c:pt idx="3">
                  <c:v>4.7009345794392523</c:v>
                </c:pt>
                <c:pt idx="4">
                  <c:v>4.7476635514018692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CE-4F83-9B72-1E293937E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СПО!$K$13806:$O$13806</c:f>
              <c:numCache>
                <c:formatCode>0.00</c:formatCode>
                <c:ptCount val="5"/>
                <c:pt idx="0">
                  <c:v>4.4854393097154235</c:v>
                </c:pt>
                <c:pt idx="1">
                  <c:v>4.2574462789347054</c:v>
                </c:pt>
                <c:pt idx="2">
                  <c:v>4.3844685970297848</c:v>
                </c:pt>
                <c:pt idx="3">
                  <c:v>4.5268397909234217</c:v>
                </c:pt>
                <c:pt idx="4">
                  <c:v>4.5045216958433585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CE-4F83-9B72-1E293937E5F2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СПО!$K$13807:$O$13807</c:f>
              <c:numCache>
                <c:formatCode>0.00</c:formatCode>
                <c:ptCount val="5"/>
                <c:pt idx="0">
                  <c:v>4.4805779423509762</c:v>
                </c:pt>
                <c:pt idx="1">
                  <c:v>4.2617439918681477</c:v>
                </c:pt>
                <c:pt idx="2">
                  <c:v>4.3943222246424165</c:v>
                </c:pt>
                <c:pt idx="3">
                  <c:v>4.543672402526683</c:v>
                </c:pt>
                <c:pt idx="4">
                  <c:v>4.5440354316416176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CE-4F83-9B72-1E293937E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СПО!$K$13808:$O$13808</c:f>
              <c:numCache>
                <c:formatCode>0.00</c:formatCode>
                <c:ptCount val="5"/>
                <c:pt idx="0">
                  <c:v>-4.7344071620185169E-2</c:v>
                </c:pt>
                <c:pt idx="1">
                  <c:v>-0.28125580274422912</c:v>
                </c:pt>
                <c:pt idx="2">
                  <c:v>-0.16065907322026085</c:v>
                </c:pt>
                <c:pt idx="3">
                  <c:v>3.9826875743244727E-2</c:v>
                </c:pt>
                <c:pt idx="4">
                  <c:v>0.12881163748997526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2-4776-AA54-6569933E81CB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СПО!$K$13809:$O$13809</c:f>
              <c:numCache>
                <c:formatCode>0.00</c:formatCode>
                <c:ptCount val="5"/>
                <c:pt idx="0">
                  <c:v>-0.20207326945377968</c:v>
                </c:pt>
                <c:pt idx="1">
                  <c:v>-0.10660380495226018</c:v>
                </c:pt>
                <c:pt idx="2">
                  <c:v>6.362170059122807E-2</c:v>
                </c:pt>
                <c:pt idx="3">
                  <c:v>0.15726217691256927</c:v>
                </c:pt>
                <c:pt idx="4">
                  <c:v>0.20362811976025164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2-4776-AA54-6569933E8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6-4E4B-944C-0947155EBD39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46-4E4B-944C-0947155EB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СПО!$K$13834:$O$13834</c:f>
              <c:numCache>
                <c:formatCode>0.00</c:formatCode>
                <c:ptCount val="5"/>
                <c:pt idx="0">
                  <c:v>4.5486371592898225</c:v>
                </c:pt>
                <c:pt idx="1">
                  <c:v>4.3193298324581146</c:v>
                </c:pt>
                <c:pt idx="2">
                  <c:v>4.4533633408352085</c:v>
                </c:pt>
                <c:pt idx="3">
                  <c:v>4.5773943485871467</c:v>
                </c:pt>
                <c:pt idx="4">
                  <c:v>4.5593898474618655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46-4E4B-944C-0947155EBD39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СПО!$K$13835:$O$13835</c:f>
              <c:numCache>
                <c:formatCode>0.00</c:formatCode>
                <c:ptCount val="5"/>
                <c:pt idx="0">
                  <c:v>4.5183022681338425</c:v>
                </c:pt>
                <c:pt idx="1">
                  <c:v>4.286548394340894</c:v>
                </c:pt>
                <c:pt idx="2">
                  <c:v>4.4127554457668987</c:v>
                </c:pt>
                <c:pt idx="3">
                  <c:v>4.5578261845946555</c:v>
                </c:pt>
                <c:pt idx="4">
                  <c:v>4.5555805075230182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46-4E4B-944C-0947155EB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СПО!$K$13836:$O$13836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9-44AC-9934-54F0F62AC10E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СПО!$K$13837:$O$13837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9-44AC-9934-54F0F62AC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4.4380952380952383</c:v>
                </c:pt>
                <c:pt idx="1">
                  <c:v>3.9761904761904763</c:v>
                </c:pt>
                <c:pt idx="2">
                  <c:v>4.2238095238095239</c:v>
                </c:pt>
                <c:pt idx="3">
                  <c:v>4.5666666666666664</c:v>
                </c:pt>
                <c:pt idx="4">
                  <c:v>4.6333333333333337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3-4470-86BE-29D5E1F0716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4.2785046728971965</c:v>
                </c:pt>
                <c:pt idx="1">
                  <c:v>4.1551401869158875</c:v>
                </c:pt>
                <c:pt idx="2">
                  <c:v>4.4579439252336446</c:v>
                </c:pt>
                <c:pt idx="3">
                  <c:v>4.7009345794392523</c:v>
                </c:pt>
                <c:pt idx="4">
                  <c:v>4.7476635514018692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A3-4470-86BE-29D5E1F07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СПО!$K$13862:$O$13862</c:f>
              <c:numCache>
                <c:formatCode>0.00</c:formatCode>
                <c:ptCount val="5"/>
                <c:pt idx="0">
                  <c:v>4.4511429289123337</c:v>
                </c:pt>
                <c:pt idx="1">
                  <c:v>4.221677970359206</c:v>
                </c:pt>
                <c:pt idx="2">
                  <c:v>4.3472745541321274</c:v>
                </c:pt>
                <c:pt idx="3">
                  <c:v>4.4993720170811358</c:v>
                </c:pt>
                <c:pt idx="4">
                  <c:v>4.4743782969103236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A3-4470-86BE-29D5E1F0716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СПО!$K$13863:$O$13863</c:f>
              <c:numCache>
                <c:formatCode>0.00</c:formatCode>
                <c:ptCount val="5"/>
                <c:pt idx="0">
                  <c:v>4.4578706727629003</c:v>
                </c:pt>
                <c:pt idx="1">
                  <c:v>4.2462442847811888</c:v>
                </c:pt>
                <c:pt idx="2">
                  <c:v>4.3810145874156321</c:v>
                </c:pt>
                <c:pt idx="3">
                  <c:v>4.535162203352928</c:v>
                </c:pt>
                <c:pt idx="4">
                  <c:v>4.537121706945352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A3-4470-86BE-29D5E1F07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'Эксперимент%'!$G$65</c:f>
              <c:strCache>
                <c:ptCount val="1"/>
                <c:pt idx="0">
                  <c:v>760915 Ярославский педагогический колледж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'Эксперимент%'!$G$66:$G$81</c:f>
              <c:numCache>
                <c:formatCode>0.00</c:formatCode>
                <c:ptCount val="16"/>
                <c:pt idx="0">
                  <c:v>-0.21458456834211659</c:v>
                </c:pt>
                <c:pt idx="1">
                  <c:v>1.3803450510758204</c:v>
                </c:pt>
                <c:pt idx="2">
                  <c:v>2.3795976921535362</c:v>
                </c:pt>
                <c:pt idx="3">
                  <c:v>0.29254692067002308</c:v>
                </c:pt>
                <c:pt idx="4">
                  <c:v>1.043091683281296</c:v>
                </c:pt>
                <c:pt idx="5">
                  <c:v>0.87832587196641487</c:v>
                </c:pt>
                <c:pt idx="6">
                  <c:v>0.48290869942855896</c:v>
                </c:pt>
                <c:pt idx="7">
                  <c:v>1.5411435715974811</c:v>
                </c:pt>
                <c:pt idx="8">
                  <c:v>0.45735284704277346</c:v>
                </c:pt>
                <c:pt idx="9">
                  <c:v>0.96779125802066024</c:v>
                </c:pt>
                <c:pt idx="10">
                  <c:v>2.4140553336285415</c:v>
                </c:pt>
                <c:pt idx="11">
                  <c:v>9.5703805164719102E-3</c:v>
                </c:pt>
                <c:pt idx="12">
                  <c:v>0.82945600293155841</c:v>
                </c:pt>
                <c:pt idx="13">
                  <c:v>0.82208928650988355</c:v>
                </c:pt>
                <c:pt idx="14">
                  <c:v>0.55460823206570664</c:v>
                </c:pt>
                <c:pt idx="15">
                  <c:v>1.1220609453196237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D3-4DAE-BAA9-5A5971D309B0}"/>
            </c:ext>
          </c:extLst>
        </c:ser>
        <c:ser>
          <c:idx val="1"/>
          <c:order val="1"/>
          <c:tx>
            <c:strRef>
              <c:f>'Эксперимент%'!$H$65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'Эксперимент%'!$H$66:$H$81</c:f>
              <c:numCache>
                <c:formatCode>0.00</c:formatCode>
                <c:ptCount val="16"/>
                <c:pt idx="0">
                  <c:v>-0.77651546626829537</c:v>
                </c:pt>
                <c:pt idx="1">
                  <c:v>0.27153538803367006</c:v>
                </c:pt>
                <c:pt idx="2">
                  <c:v>0.35076100039909131</c:v>
                </c:pt>
                <c:pt idx="3">
                  <c:v>-0.32401637215391937</c:v>
                </c:pt>
                <c:pt idx="4">
                  <c:v>0.44445030046652262</c:v>
                </c:pt>
                <c:pt idx="5">
                  <c:v>0.39824748662466447</c:v>
                </c:pt>
                <c:pt idx="6">
                  <c:v>0.27162577280758898</c:v>
                </c:pt>
                <c:pt idx="7">
                  <c:v>0.48403324860281494</c:v>
                </c:pt>
                <c:pt idx="8">
                  <c:v>-0.19580391522076607</c:v>
                </c:pt>
                <c:pt idx="9">
                  <c:v>0.51272615335012772</c:v>
                </c:pt>
                <c:pt idx="10">
                  <c:v>0.90058860545525188</c:v>
                </c:pt>
                <c:pt idx="11">
                  <c:v>0.14253066069421227</c:v>
                </c:pt>
                <c:pt idx="12">
                  <c:v>0.24941276701457057</c:v>
                </c:pt>
                <c:pt idx="13">
                  <c:v>0.2205825721323183</c:v>
                </c:pt>
                <c:pt idx="14">
                  <c:v>-2.1025594890819455E-2</c:v>
                </c:pt>
                <c:pt idx="15">
                  <c:v>8.6446202744074954E-2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D3-4DAE-BAA9-5A5971D30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СПО!$K$13864:$O$13864</c:f>
              <c:numCache>
                <c:formatCode>0.00</c:formatCode>
                <c:ptCount val="5"/>
                <c:pt idx="0">
                  <c:v>-1.3047690817095337E-2</c:v>
                </c:pt>
                <c:pt idx="1">
                  <c:v>-0.24548749416872973</c:v>
                </c:pt>
                <c:pt idx="2">
                  <c:v>-0.12346503032260348</c:v>
                </c:pt>
                <c:pt idx="3">
                  <c:v>6.7294649585530664E-2</c:v>
                </c:pt>
                <c:pt idx="4">
                  <c:v>0.15895503642301012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B-4A22-BDB9-A63C0D05EB1D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СПО!$K$13865:$O$13865</c:f>
              <c:numCache>
                <c:formatCode>0.00</c:formatCode>
                <c:ptCount val="5"/>
                <c:pt idx="0">
                  <c:v>-0.17936599986570378</c:v>
                </c:pt>
                <c:pt idx="1">
                  <c:v>-9.110409786530127E-2</c:v>
                </c:pt>
                <c:pt idx="2">
                  <c:v>7.6929337818012478E-2</c:v>
                </c:pt>
                <c:pt idx="3">
                  <c:v>0.16577237608632434</c:v>
                </c:pt>
                <c:pt idx="4">
                  <c:v>0.21054184445651725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B-4A22-BDB9-A63C0D05E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3-4AE2-AA6A-ADC052A217DF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4.2785046728971965</c:v>
                </c:pt>
                <c:pt idx="1">
                  <c:v>4.1551401869158875</c:v>
                </c:pt>
                <c:pt idx="2">
                  <c:v>4.4579439252336446</c:v>
                </c:pt>
                <c:pt idx="3">
                  <c:v>4.7009345794392523</c:v>
                </c:pt>
                <c:pt idx="4">
                  <c:v>4.7476635514018692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33-4AE2-AA6A-ADC052A21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33-4AE2-AA6A-ADC052A217DF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4.4380952380952383</c:v>
                </c:pt>
                <c:pt idx="1">
                  <c:v>3.9761904761904763</c:v>
                </c:pt>
                <c:pt idx="2">
                  <c:v>4.2238095238095239</c:v>
                </c:pt>
                <c:pt idx="3">
                  <c:v>4.5666666666666664</c:v>
                </c:pt>
                <c:pt idx="4">
                  <c:v>4.6333333333333337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33-4AE2-AA6A-ADC052A21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СПО!$K$13868:$O$13868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5-4D0E-81FC-CFEBB68A71C8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СПО!$K$13869:$O$13869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85-4D0E-81FC-CFEBB68A7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СПО!$P$13792:$S$13792</c:f>
              <c:numCache>
                <c:formatCode>0.00</c:formatCode>
                <c:ptCount val="4"/>
                <c:pt idx="0">
                  <c:v>4.4904761904761905</c:v>
                </c:pt>
                <c:pt idx="1">
                  <c:v>4.2476190476190476</c:v>
                </c:pt>
                <c:pt idx="2">
                  <c:v>3.3142857142857145</c:v>
                </c:pt>
                <c:pt idx="3">
                  <c:v>3.2428571428571429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DF-4353-A66A-43D34A80A16A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СПО!$P$13793:$S$13793</c:f>
              <c:numCache>
                <c:formatCode>0.00</c:formatCode>
                <c:ptCount val="4"/>
                <c:pt idx="0">
                  <c:v>4.5233644859813085</c:v>
                </c:pt>
                <c:pt idx="1">
                  <c:v>4.3644859813084116</c:v>
                </c:pt>
                <c:pt idx="2">
                  <c:v>3.5609243697478989</c:v>
                </c:pt>
                <c:pt idx="3">
                  <c:v>3.7537688442211055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DF-4353-A66A-43D34A8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СПО!$P$13806:$S$13806</c:f>
              <c:numCache>
                <c:formatCode>0.00</c:formatCode>
                <c:ptCount val="4"/>
                <c:pt idx="0">
                  <c:v>4.4406371857628804</c:v>
                </c:pt>
                <c:pt idx="1">
                  <c:v>4.3968306645648383</c:v>
                </c:pt>
                <c:pt idx="2">
                  <c:v>4.3692856550236456</c:v>
                </c:pt>
                <c:pt idx="3">
                  <c:v>4.1021322492325565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DF-4353-A66A-43D34A80A16A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СПО!$P$13807:$S$13807</c:f>
              <c:numCache>
                <c:formatCode>0.00</c:formatCode>
                <c:ptCount val="4"/>
                <c:pt idx="0">
                  <c:v>4.404269222391636</c:v>
                </c:pt>
                <c:pt idx="1">
                  <c:v>4.3895302403252741</c:v>
                </c:pt>
                <c:pt idx="2">
                  <c:v>4.4109609609609608</c:v>
                </c:pt>
                <c:pt idx="3">
                  <c:v>4.231822070145423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DF-4353-A66A-43D34A80A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СПО!$P$13808:$S$13808</c:f>
              <c:numCache>
                <c:formatCode>0.00</c:formatCode>
                <c:ptCount val="4"/>
                <c:pt idx="0">
                  <c:v>4.9839004713310153E-2</c:v>
                </c:pt>
                <c:pt idx="1">
                  <c:v>-0.14921161694579066</c:v>
                </c:pt>
                <c:pt idx="2">
                  <c:v>-1.0549999407379311</c:v>
                </c:pt>
                <c:pt idx="3">
                  <c:v>-0.8592751063754136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A-404F-875C-4BC226603F8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СПО!$P$13809:$S$13809</c:f>
              <c:numCache>
                <c:formatCode>0.00</c:formatCode>
                <c:ptCount val="4"/>
                <c:pt idx="0">
                  <c:v>0.11909526358967248</c:v>
                </c:pt>
                <c:pt idx="1">
                  <c:v>-2.5044259016862469E-2</c:v>
                </c:pt>
                <c:pt idx="2">
                  <c:v>-0.85003659121306185</c:v>
                </c:pt>
                <c:pt idx="3">
                  <c:v>-0.47805322592431754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A-404F-875C-4BC226603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3E-4FDB-8683-F80271F033C0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3E-4FDB-8683-F80271F03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СПО!$P$13834:$S$13834</c:f>
              <c:numCache>
                <c:formatCode>0.00</c:formatCode>
                <c:ptCount val="4"/>
                <c:pt idx="0">
                  <c:v>4.4581145286321577</c:v>
                </c:pt>
                <c:pt idx="1">
                  <c:v>4.5313828457114278</c:v>
                </c:pt>
                <c:pt idx="2">
                  <c:v>4.4221055263815954</c:v>
                </c:pt>
                <c:pt idx="3">
                  <c:v>4.2200550137534387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3E-4FDB-8683-F80271F033C0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СПО!$P$13835:$S$13835</c:f>
              <c:numCache>
                <c:formatCode>0.00</c:formatCode>
                <c:ptCount val="4"/>
                <c:pt idx="0">
                  <c:v>4.4004042218728943</c:v>
                </c:pt>
                <c:pt idx="1">
                  <c:v>4.4886593307882325</c:v>
                </c:pt>
                <c:pt idx="2">
                  <c:v>4.4593728542000459</c:v>
                </c:pt>
                <c:pt idx="3">
                  <c:v>4.3044136191677174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3E-4FDB-8683-F80271F03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СПО!$P$13836:$S$13836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1-4979-A7AE-FD93F6E33F33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СПО!$P$13837:$S$13837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81-4979-A7AE-FD93F6E33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4.4904761904761905</c:v>
                </c:pt>
                <c:pt idx="1">
                  <c:v>4.2476190476190476</c:v>
                </c:pt>
                <c:pt idx="2">
                  <c:v>3.3142857142857145</c:v>
                </c:pt>
                <c:pt idx="3">
                  <c:v>3.2428571428571429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8E-4C7A-B338-601C99FD862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4.5233644859813085</c:v>
                </c:pt>
                <c:pt idx="1">
                  <c:v>4.3644859813084116</c:v>
                </c:pt>
                <c:pt idx="2">
                  <c:v>3.5609243697478989</c:v>
                </c:pt>
                <c:pt idx="3">
                  <c:v>3.7537688442211055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8E-4C7A-B338-601C99FD8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СПО!$P$13862:$S$13862</c:f>
              <c:numCache>
                <c:formatCode>0.00</c:formatCode>
                <c:ptCount val="4"/>
                <c:pt idx="0">
                  <c:v>4.4294147199196185</c:v>
                </c:pt>
                <c:pt idx="1">
                  <c:v>4.325923134890731</c:v>
                </c:pt>
                <c:pt idx="2">
                  <c:v>4.3388595830193415</c:v>
                </c:pt>
                <c:pt idx="3">
                  <c:v>4.0369253956292388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8E-4C7A-B338-601C99FD862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СПО!$P$13863:$S$13863</c:f>
              <c:numCache>
                <c:formatCode>0.00</c:formatCode>
                <c:ptCount val="4"/>
                <c:pt idx="0">
                  <c:v>4.4039843239712608</c:v>
                </c:pt>
                <c:pt idx="1">
                  <c:v>4.3361637274112779</c:v>
                </c:pt>
                <c:pt idx="2">
                  <c:v>4.3831330763999095</c:v>
                </c:pt>
                <c:pt idx="3">
                  <c:v>4.1905137301274475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8E-4C7A-B338-601C99FD86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СПО!$P$13864:$S$13864</c:f>
              <c:numCache>
                <c:formatCode>0.00</c:formatCode>
                <c:ptCount val="4"/>
                <c:pt idx="0">
                  <c:v>6.1061470556571962E-2</c:v>
                </c:pt>
                <c:pt idx="1">
                  <c:v>-7.8304087271683365E-2</c:v>
                </c:pt>
                <c:pt idx="2">
                  <c:v>-1.024573868733627</c:v>
                </c:pt>
                <c:pt idx="3">
                  <c:v>-0.79406825277209592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A-4620-9E9F-B37EDF8C3CF6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СПО!$P$13865:$S$13865</c:f>
              <c:numCache>
                <c:formatCode>0.00</c:formatCode>
                <c:ptCount val="4"/>
                <c:pt idx="0">
                  <c:v>0.11938016201004764</c:v>
                </c:pt>
                <c:pt idx="1">
                  <c:v>2.832225389713372E-2</c:v>
                </c:pt>
                <c:pt idx="2">
                  <c:v>-0.82220870665201051</c:v>
                </c:pt>
                <c:pt idx="3">
                  <c:v>-0.43674488590634208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EA-4620-9E9F-B37EDF8C3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52-40E1-BDF9-8EED925E78F8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4.5233644859813085</c:v>
                </c:pt>
                <c:pt idx="1">
                  <c:v>4.3644859813084116</c:v>
                </c:pt>
                <c:pt idx="2">
                  <c:v>3.5609243697478989</c:v>
                </c:pt>
                <c:pt idx="3">
                  <c:v>3.7537688442211055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52-40E1-BDF9-8EED925E7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52-40E1-BDF9-8EED925E78F8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4.4904761904761905</c:v>
                </c:pt>
                <c:pt idx="1">
                  <c:v>4.2476190476190476</c:v>
                </c:pt>
                <c:pt idx="2">
                  <c:v>3.3142857142857145</c:v>
                </c:pt>
                <c:pt idx="3">
                  <c:v>3.2428571428571429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52-40E1-BDF9-8EED925E7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П'!$E$65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П'!$E$66:$E$81</c:f>
              <c:numCache>
                <c:formatCode>0.00</c:formatCode>
                <c:ptCount val="16"/>
                <c:pt idx="0">
                  <c:v>-14.879886748980578</c:v>
                </c:pt>
                <c:pt idx="1">
                  <c:v>-14.879886748980578</c:v>
                </c:pt>
                <c:pt idx="2">
                  <c:v>-14.879886748980578</c:v>
                </c:pt>
                <c:pt idx="3">
                  <c:v>-14.879886748980578</c:v>
                </c:pt>
                <c:pt idx="4">
                  <c:v>-14.879886748980578</c:v>
                </c:pt>
                <c:pt idx="5">
                  <c:v>-14.879886748980578</c:v>
                </c:pt>
                <c:pt idx="6">
                  <c:v>-14.879886748980578</c:v>
                </c:pt>
                <c:pt idx="7">
                  <c:v>-14.879886748980578</c:v>
                </c:pt>
                <c:pt idx="8">
                  <c:v>-14.879886748980578</c:v>
                </c:pt>
                <c:pt idx="9">
                  <c:v>-14.879886748980578</c:v>
                </c:pt>
                <c:pt idx="10">
                  <c:v>-14.879886748980578</c:v>
                </c:pt>
                <c:pt idx="11">
                  <c:v>-14.879886748980578</c:v>
                </c:pt>
                <c:pt idx="12">
                  <c:v>-14.879886748980578</c:v>
                </c:pt>
                <c:pt idx="13">
                  <c:v>-14.879886748980578</c:v>
                </c:pt>
                <c:pt idx="14">
                  <c:v>-14.879886748980578</c:v>
                </c:pt>
                <c:pt idx="15">
                  <c:v>-14.879886748980578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9-4BA0-BA27-34099399EB7D}"/>
            </c:ext>
          </c:extLst>
        </c:ser>
        <c:ser>
          <c:idx val="1"/>
          <c:order val="1"/>
          <c:tx>
            <c:strRef>
              <c:f>'Эксперимент% П'!$F$65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П'!$F$66:$F$81</c:f>
              <c:numCache>
                <c:formatCode>0.00</c:formatCode>
                <c:ptCount val="16"/>
                <c:pt idx="0">
                  <c:v>-10.624072752449576</c:v>
                </c:pt>
                <c:pt idx="1">
                  <c:v>-10.624072752449576</c:v>
                </c:pt>
                <c:pt idx="2">
                  <c:v>-10.624072752449576</c:v>
                </c:pt>
                <c:pt idx="3">
                  <c:v>-10.624072752449576</c:v>
                </c:pt>
                <c:pt idx="4">
                  <c:v>-10.624072752449576</c:v>
                </c:pt>
                <c:pt idx="5">
                  <c:v>-10.624072752449576</c:v>
                </c:pt>
                <c:pt idx="6">
                  <c:v>-10.624072752449576</c:v>
                </c:pt>
                <c:pt idx="7">
                  <c:v>-10.624072752449576</c:v>
                </c:pt>
                <c:pt idx="8">
                  <c:v>-10.624072752449576</c:v>
                </c:pt>
                <c:pt idx="9">
                  <c:v>-10.624072752449576</c:v>
                </c:pt>
                <c:pt idx="10">
                  <c:v>-10.624072752449576</c:v>
                </c:pt>
                <c:pt idx="11">
                  <c:v>-10.624072752449576</c:v>
                </c:pt>
                <c:pt idx="12">
                  <c:v>-10.624072752449576</c:v>
                </c:pt>
                <c:pt idx="13">
                  <c:v>-10.624072752449576</c:v>
                </c:pt>
                <c:pt idx="14">
                  <c:v>-10.624072752449576</c:v>
                </c:pt>
                <c:pt idx="15">
                  <c:v>-10.624072752449576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19-4BA0-BA27-34099399E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СПО!$P$13868:$S$13868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B-4272-98BF-3A164DE24B90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СПО!$P$13869:$S$13869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B-4272-98BF-3A164DE24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СПО!$T$13792:$W$13792</c:f>
              <c:numCache>
                <c:formatCode>0.00</c:formatCode>
                <c:ptCount val="4"/>
                <c:pt idx="0">
                  <c:v>4.5952380952380949</c:v>
                </c:pt>
                <c:pt idx="1">
                  <c:v>4.5761904761904759</c:v>
                </c:pt>
                <c:pt idx="2">
                  <c:v>4.647619047619048</c:v>
                </c:pt>
                <c:pt idx="3">
                  <c:v>4.0714285714285712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C1-4A2B-AC16-598E4DFF158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СПО!$T$13793:$W$13793</c:f>
              <c:numCache>
                <c:formatCode>0.00</c:formatCode>
                <c:ptCount val="4"/>
                <c:pt idx="0">
                  <c:v>4.6598130841121499</c:v>
                </c:pt>
                <c:pt idx="1">
                  <c:v>4.6710280373831772</c:v>
                </c:pt>
                <c:pt idx="2">
                  <c:v>4.6897196261682241</c:v>
                </c:pt>
                <c:pt idx="3">
                  <c:v>4.3121495327102801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C1-4A2B-AC16-598E4DFF1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СПО!$T$13806:$W$13806</c:f>
              <c:numCache>
                <c:formatCode>0.00</c:formatCode>
                <c:ptCount val="4"/>
                <c:pt idx="0">
                  <c:v>4.4895876545258444</c:v>
                </c:pt>
                <c:pt idx="1">
                  <c:v>4.4860200779888828</c:v>
                </c:pt>
                <c:pt idx="2">
                  <c:v>4.531320003318676</c:v>
                </c:pt>
                <c:pt idx="3">
                  <c:v>4.3460549240852897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C1-4A2B-AC16-598E4DFF158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СПО!$T$13807:$W$13807</c:f>
              <c:numCache>
                <c:formatCode>0.00</c:formatCode>
                <c:ptCount val="4"/>
                <c:pt idx="0">
                  <c:v>4.4988746097437016</c:v>
                </c:pt>
                <c:pt idx="1">
                  <c:v>4.4953169244173381</c:v>
                </c:pt>
                <c:pt idx="2">
                  <c:v>4.545414942278371</c:v>
                </c:pt>
                <c:pt idx="3">
                  <c:v>4.3668772235533293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C1-4A2B-AC16-598E4DFF1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СПО!$T$13808:$W$13808</c:f>
              <c:numCache>
                <c:formatCode>0.00</c:formatCode>
                <c:ptCount val="4"/>
                <c:pt idx="0">
                  <c:v>0.10565044071225049</c:v>
                </c:pt>
                <c:pt idx="1">
                  <c:v>9.0170398201593116E-2</c:v>
                </c:pt>
                <c:pt idx="2">
                  <c:v>0.11629904430037197</c:v>
                </c:pt>
                <c:pt idx="3">
                  <c:v>-0.27462635265671853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6-46D2-8878-6CC66E529F36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СПО!$T$13809:$W$13809</c:f>
              <c:numCache>
                <c:formatCode>0.00</c:formatCode>
                <c:ptCount val="4"/>
                <c:pt idx="0">
                  <c:v>0.16093847436844833</c:v>
                </c:pt>
                <c:pt idx="1">
                  <c:v>0.17571111296583908</c:v>
                </c:pt>
                <c:pt idx="2">
                  <c:v>0.14430468388985318</c:v>
                </c:pt>
                <c:pt idx="3">
                  <c:v>-5.4727690843049182E-2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26-46D2-8878-6CC66E529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2-446E-8854-324EEED3771D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2-446E-8854-324EEED37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СПО!$T$13834:$W$13834</c:f>
              <c:numCache>
                <c:formatCode>0.00</c:formatCode>
                <c:ptCount val="4"/>
                <c:pt idx="0">
                  <c:v>4.5638909727431862</c:v>
                </c:pt>
                <c:pt idx="1">
                  <c:v>4.5406351587896978</c:v>
                </c:pt>
                <c:pt idx="2">
                  <c:v>4.5898974743685921</c:v>
                </c:pt>
                <c:pt idx="3">
                  <c:v>4.4498624656164045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F2-446E-8854-324EEED3771D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СПО!$T$13835:$W$13835</c:f>
              <c:numCache>
                <c:formatCode>0.00</c:formatCode>
                <c:ptCount val="4"/>
                <c:pt idx="0">
                  <c:v>4.535593981585448</c:v>
                </c:pt>
                <c:pt idx="1">
                  <c:v>4.523691893105771</c:v>
                </c:pt>
                <c:pt idx="2">
                  <c:v>4.5686054345385134</c:v>
                </c:pt>
                <c:pt idx="3">
                  <c:v>4.4055692791376604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F2-446E-8854-324EEED37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СПО!$T$13836:$W$13836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C-4494-8E77-FC69F5AEDE11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СПО!$T$13837:$W$13837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CC-4494-8E77-FC69F5AED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4.5952380952380949</c:v>
                </c:pt>
                <c:pt idx="1">
                  <c:v>4.5761904761904759</c:v>
                </c:pt>
                <c:pt idx="2">
                  <c:v>4.647619047619048</c:v>
                </c:pt>
                <c:pt idx="3">
                  <c:v>4.0714285714285712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D-4ACC-83C6-2E82B1F3E50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4.6598130841121499</c:v>
                </c:pt>
                <c:pt idx="1">
                  <c:v>4.6710280373831772</c:v>
                </c:pt>
                <c:pt idx="2">
                  <c:v>4.6897196261682241</c:v>
                </c:pt>
                <c:pt idx="3">
                  <c:v>4.3121495327102801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ED-4ACC-83C6-2E82B1F3E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СПО!$T$13862:$W$13862</c:f>
              <c:numCache>
                <c:formatCode>0.00</c:formatCode>
                <c:ptCount val="4"/>
                <c:pt idx="0">
                  <c:v>4.450263752825923</c:v>
                </c:pt>
                <c:pt idx="1">
                  <c:v>4.4557900025119315</c:v>
                </c:pt>
                <c:pt idx="2">
                  <c:v>4.5003767897513187</c:v>
                </c:pt>
                <c:pt idx="3">
                  <c:v>4.2898769153479028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ED-4ACC-83C6-2E82B1F3E50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СПО!$T$13863:$W$13863</c:f>
              <c:numCache>
                <c:formatCode>0.00</c:formatCode>
                <c:ptCount val="4"/>
                <c:pt idx="0">
                  <c:v>4.4781188765512736</c:v>
                </c:pt>
                <c:pt idx="1">
                  <c:v>4.4790986283474856</c:v>
                </c:pt>
                <c:pt idx="2">
                  <c:v>4.5321140866536034</c:v>
                </c:pt>
                <c:pt idx="3">
                  <c:v>4.3456346614413235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ED-4ACC-83C6-2E82B1F3E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СПО!$T$13864:$W$13864</c:f>
              <c:numCache>
                <c:formatCode>0.00</c:formatCode>
                <c:ptCount val="4"/>
                <c:pt idx="0">
                  <c:v>0.14497434241217189</c:v>
                </c:pt>
                <c:pt idx="1">
                  <c:v>0.12040047367854445</c:v>
                </c:pt>
                <c:pt idx="2">
                  <c:v>0.14724225786772926</c:v>
                </c:pt>
                <c:pt idx="3">
                  <c:v>-0.21844834391933166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A-4301-BC4C-969EACD53E26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СПО!$T$13865:$W$13865</c:f>
              <c:numCache>
                <c:formatCode>0.00</c:formatCode>
                <c:ptCount val="4"/>
                <c:pt idx="0">
                  <c:v>0.18169420756087629</c:v>
                </c:pt>
                <c:pt idx="1">
                  <c:v>0.19192940903569156</c:v>
                </c:pt>
                <c:pt idx="2">
                  <c:v>0.15760553951462075</c:v>
                </c:pt>
                <c:pt idx="3">
                  <c:v>-3.3485128731043368E-2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BA-4301-BC4C-969EACD53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F-45B8-BF0A-12351539467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4.6598130841121499</c:v>
                </c:pt>
                <c:pt idx="1">
                  <c:v>4.6710280373831772</c:v>
                </c:pt>
                <c:pt idx="2">
                  <c:v>4.6897196261682241</c:v>
                </c:pt>
                <c:pt idx="3">
                  <c:v>4.3121495327102801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F-45B8-BF0A-123515394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9F-45B8-BF0A-12351539467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4.5952380952380949</c:v>
                </c:pt>
                <c:pt idx="1">
                  <c:v>4.5761904761904759</c:v>
                </c:pt>
                <c:pt idx="2">
                  <c:v>4.647619047619048</c:v>
                </c:pt>
                <c:pt idx="3">
                  <c:v>4.0714285714285712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9F-45B8-BF0A-123515394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СПО!$T$13868:$W$13868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2-4B7A-B329-EC4DFDFC40D6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СПО!$T$13869:$W$13869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F2-4B7A-B329-EC4DFDFC4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СПО!$X$13792:$AF$13792</c:f>
              <c:numCache>
                <c:formatCode>0.00</c:formatCode>
                <c:ptCount val="9"/>
                <c:pt idx="0">
                  <c:v>4.4714285714285715</c:v>
                </c:pt>
                <c:pt idx="1">
                  <c:v>4.3047619047619046</c:v>
                </c:pt>
                <c:pt idx="2">
                  <c:v>4.3761904761904766</c:v>
                </c:pt>
                <c:pt idx="3">
                  <c:v>4.4571428571428573</c:v>
                </c:pt>
                <c:pt idx="4">
                  <c:v>4.6380952380952385</c:v>
                </c:pt>
                <c:pt idx="5">
                  <c:v>4.4190476190476193</c:v>
                </c:pt>
                <c:pt idx="6">
                  <c:v>4.6523809523809527</c:v>
                </c:pt>
                <c:pt idx="7">
                  <c:v>4.5523809523809522</c:v>
                </c:pt>
                <c:pt idx="8">
                  <c:v>4.5333333333333332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7-44AA-8E8B-3C2727728EB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СПО!$X$13793:$AF$13793</c:f>
              <c:numCache>
                <c:formatCode>0.00</c:formatCode>
                <c:ptCount val="9"/>
                <c:pt idx="0">
                  <c:v>4.5925233644859818</c:v>
                </c:pt>
                <c:pt idx="1">
                  <c:v>4.5327102803738315</c:v>
                </c:pt>
                <c:pt idx="2">
                  <c:v>4.4878504672897197</c:v>
                </c:pt>
                <c:pt idx="3">
                  <c:v>4.5748373101952273</c:v>
                </c:pt>
                <c:pt idx="4">
                  <c:v>4.6336448598130842</c:v>
                </c:pt>
                <c:pt idx="5">
                  <c:v>4.5252336448598127</c:v>
                </c:pt>
                <c:pt idx="6">
                  <c:v>4.6803738317757011</c:v>
                </c:pt>
                <c:pt idx="7">
                  <c:v>4.6373831775700936</c:v>
                </c:pt>
                <c:pt idx="8">
                  <c:v>4.6467289719626166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7-44AA-8E8B-3C2727728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СПО!$X$13806:$AF$13806</c:f>
              <c:numCache>
                <c:formatCode>0.00</c:formatCode>
                <c:ptCount val="9"/>
                <c:pt idx="0">
                  <c:v>4.5159711275201193</c:v>
                </c:pt>
                <c:pt idx="1">
                  <c:v>4.2872313946735252</c:v>
                </c:pt>
                <c:pt idx="2">
                  <c:v>4.3257280345142286</c:v>
                </c:pt>
                <c:pt idx="3">
                  <c:v>4.4225504023894464</c:v>
                </c:pt>
                <c:pt idx="4">
                  <c:v>4.5086700406537794</c:v>
                </c:pt>
                <c:pt idx="5">
                  <c:v>4.4145855803534388</c:v>
                </c:pt>
                <c:pt idx="6">
                  <c:v>4.4646975856633206</c:v>
                </c:pt>
                <c:pt idx="7">
                  <c:v>4.4368207085372937</c:v>
                </c:pt>
                <c:pt idx="8">
                  <c:v>4.45059321330789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97-44AA-8E8B-3C2727728EB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СПО!$X$13807:$AF$13807</c:f>
              <c:numCache>
                <c:formatCode>0.00</c:formatCode>
                <c:ptCount val="9"/>
                <c:pt idx="0">
                  <c:v>4.5316198359108402</c:v>
                </c:pt>
                <c:pt idx="1">
                  <c:v>4.3161983591084008</c:v>
                </c:pt>
                <c:pt idx="2">
                  <c:v>4.3418282146228124</c:v>
                </c:pt>
                <c:pt idx="3">
                  <c:v>4.4513597927934789</c:v>
                </c:pt>
                <c:pt idx="4">
                  <c:v>4.5314746242648658</c:v>
                </c:pt>
                <c:pt idx="5">
                  <c:v>4.4393378348943582</c:v>
                </c:pt>
                <c:pt idx="6">
                  <c:v>4.4759311696798081</c:v>
                </c:pt>
                <c:pt idx="7">
                  <c:v>4.4503013141653964</c:v>
                </c:pt>
                <c:pt idx="8">
                  <c:v>4.4691062223190299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97-44AA-8E8B-3C2727728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П'!$G$65</c:f>
              <c:strCache>
                <c:ptCount val="1"/>
                <c:pt idx="0">
                  <c:v>760915 Ярославский педагогический колледж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П'!$G$66:$G$81</c:f>
              <c:numCache>
                <c:formatCode>0.00</c:formatCode>
                <c:ptCount val="16"/>
                <c:pt idx="0">
                  <c:v>4.2558139965310016</c:v>
                </c:pt>
                <c:pt idx="1">
                  <c:v>4.2558139965310016</c:v>
                </c:pt>
                <c:pt idx="2">
                  <c:v>4.2558139965310016</c:v>
                </c:pt>
                <c:pt idx="3">
                  <c:v>4.2558139965310016</c:v>
                </c:pt>
                <c:pt idx="4">
                  <c:v>4.2558139965310016</c:v>
                </c:pt>
                <c:pt idx="5">
                  <c:v>4.2558139965310016</c:v>
                </c:pt>
                <c:pt idx="6">
                  <c:v>4.2558139965310016</c:v>
                </c:pt>
                <c:pt idx="7">
                  <c:v>4.2558139965310016</c:v>
                </c:pt>
                <c:pt idx="8">
                  <c:v>4.2558139965310016</c:v>
                </c:pt>
                <c:pt idx="9">
                  <c:v>4.2558139965310016</c:v>
                </c:pt>
                <c:pt idx="10">
                  <c:v>4.2558139965310016</c:v>
                </c:pt>
                <c:pt idx="11">
                  <c:v>4.2558139965310016</c:v>
                </c:pt>
                <c:pt idx="12">
                  <c:v>4.2558139965310016</c:v>
                </c:pt>
                <c:pt idx="13">
                  <c:v>4.2558139965310016</c:v>
                </c:pt>
                <c:pt idx="14">
                  <c:v>4.2558139965310016</c:v>
                </c:pt>
                <c:pt idx="15">
                  <c:v>4.2558139965310016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C-4D1D-8E51-1D4A940E17FD}"/>
            </c:ext>
          </c:extLst>
        </c:ser>
        <c:ser>
          <c:idx val="1"/>
          <c:order val="1"/>
          <c:tx>
            <c:strRef>
              <c:f>'Эксперимент% П'!$H$65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П'!$H$66:$H$81</c:f>
              <c:numCache>
                <c:formatCode>0.00</c:formatCode>
                <c:ptCount val="16"/>
                <c:pt idx="0">
                  <c:v>-1.1946157122742176</c:v>
                </c:pt>
                <c:pt idx="1">
                  <c:v>-0.30379502437467476</c:v>
                </c:pt>
                <c:pt idx="2">
                  <c:v>-0.16054661985775476</c:v>
                </c:pt>
                <c:pt idx="3">
                  <c:v>-0.71469025822290999</c:v>
                </c:pt>
                <c:pt idx="4">
                  <c:v>-0.27127986560453821</c:v>
                </c:pt>
                <c:pt idx="5">
                  <c:v>-0.28891048989575435</c:v>
                </c:pt>
                <c:pt idx="6">
                  <c:v>-0.28561133043629089</c:v>
                </c:pt>
                <c:pt idx="7">
                  <c:v>-0.19019868426731337</c:v>
                </c:pt>
                <c:pt idx="8">
                  <c:v>-0.52854694633768973</c:v>
                </c:pt>
                <c:pt idx="9">
                  <c:v>-0.15508064190086504</c:v>
                </c:pt>
                <c:pt idx="10">
                  <c:v>-1.9810581557622359E-2</c:v>
                </c:pt>
                <c:pt idx="11">
                  <c:v>-0.52828715970325646</c:v>
                </c:pt>
                <c:pt idx="12">
                  <c:v>-0.3135004115474927</c:v>
                </c:pt>
                <c:pt idx="13">
                  <c:v>-0.34435798634954329</c:v>
                </c:pt>
                <c:pt idx="14">
                  <c:v>-0.38674141276255586</c:v>
                </c:pt>
                <c:pt idx="15">
                  <c:v>-0.44790215120834775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8C-4D1D-8E51-1D4A940E1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СПО!$X$13808:$AF$13808</c:f>
              <c:numCache>
                <c:formatCode>0.00</c:formatCode>
                <c:ptCount val="9"/>
                <c:pt idx="0">
                  <c:v>-4.454255609154778E-2</c:v>
                </c:pt>
                <c:pt idx="1">
                  <c:v>1.7530510088379359E-2</c:v>
                </c:pt>
                <c:pt idx="2">
                  <c:v>5.0462441676248027E-2</c:v>
                </c:pt>
                <c:pt idx="3">
                  <c:v>3.4592454753410884E-2</c:v>
                </c:pt>
                <c:pt idx="4">
                  <c:v>0.12942519744145908</c:v>
                </c:pt>
                <c:pt idx="5">
                  <c:v>4.4620386941804924E-3</c:v>
                </c:pt>
                <c:pt idx="6">
                  <c:v>0.18768336671763208</c:v>
                </c:pt>
                <c:pt idx="7">
                  <c:v>0.11556024384365848</c:v>
                </c:pt>
                <c:pt idx="8">
                  <c:v>8.2740120025443176E-2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B-43D3-B7DC-5D1A9A5B3EC6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СПО!$X$13809:$AF$13809</c:f>
              <c:numCache>
                <c:formatCode>0.00</c:formatCode>
                <c:ptCount val="9"/>
                <c:pt idx="0">
                  <c:v>6.0903528575141586E-2</c:v>
                </c:pt>
                <c:pt idx="1">
                  <c:v>0.21651192126543073</c:v>
                </c:pt>
                <c:pt idx="2">
                  <c:v>0.14602225266690727</c:v>
                </c:pt>
                <c:pt idx="3">
                  <c:v>0.12347751740174839</c:v>
                </c:pt>
                <c:pt idx="4">
                  <c:v>0.10217023554821836</c:v>
                </c:pt>
                <c:pt idx="5">
                  <c:v>8.5895809965454539E-2</c:v>
                </c:pt>
                <c:pt idx="6">
                  <c:v>0.20444266209589301</c:v>
                </c:pt>
                <c:pt idx="7">
                  <c:v>0.18708186340469712</c:v>
                </c:pt>
                <c:pt idx="8">
                  <c:v>0.17762274964358671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BB-43D3-B7DC-5D1A9A5B3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E-445B-AC4C-BA4D739532C0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2E-445B-AC4C-BA4D73953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СПО!$X$13834:$AF$13834</c:f>
              <c:numCache>
                <c:formatCode>0.00</c:formatCode>
                <c:ptCount val="9"/>
                <c:pt idx="0">
                  <c:v>4.5926481620405104</c:v>
                </c:pt>
                <c:pt idx="1">
                  <c:v>4.396849212303076</c:v>
                </c:pt>
                <c:pt idx="2">
                  <c:v>4.4226056514128533</c:v>
                </c:pt>
                <c:pt idx="3">
                  <c:v>4.5411352838209549</c:v>
                </c:pt>
                <c:pt idx="4">
                  <c:v>4.5648912228057013</c:v>
                </c:pt>
                <c:pt idx="5">
                  <c:v>4.4961240310077519</c:v>
                </c:pt>
                <c:pt idx="6">
                  <c:v>4.5276319079769944</c:v>
                </c:pt>
                <c:pt idx="7">
                  <c:v>4.5251312828207055</c:v>
                </c:pt>
                <c:pt idx="8">
                  <c:v>4.5246311577894476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2E-445B-AC4C-BA4D739532C0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СПО!$X$13835:$AF$13835</c:f>
              <c:numCache>
                <c:formatCode>0.00</c:formatCode>
                <c:ptCount val="9"/>
                <c:pt idx="0">
                  <c:v>4.5942061531551763</c:v>
                </c:pt>
                <c:pt idx="1">
                  <c:v>4.3927689198293285</c:v>
                </c:pt>
                <c:pt idx="2">
                  <c:v>4.417022232203009</c:v>
                </c:pt>
                <c:pt idx="3">
                  <c:v>4.5136249141286928</c:v>
                </c:pt>
                <c:pt idx="4">
                  <c:v>4.5517628565012354</c:v>
                </c:pt>
                <c:pt idx="5">
                  <c:v>4.4769818100157197</c:v>
                </c:pt>
                <c:pt idx="6">
                  <c:v>4.5016842578037277</c:v>
                </c:pt>
                <c:pt idx="7">
                  <c:v>4.4940489557601619</c:v>
                </c:pt>
                <c:pt idx="8">
                  <c:v>4.4951717942959801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2E-445B-AC4C-BA4D73953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СПО!$X$13836:$AF$13836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3-4630-9A46-63498D92366B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СПО!$X$13837:$AF$13837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13-4630-9A46-63498D923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4.4714285714285715</c:v>
                </c:pt>
                <c:pt idx="1">
                  <c:v>4.3047619047619046</c:v>
                </c:pt>
                <c:pt idx="2">
                  <c:v>4.3761904761904766</c:v>
                </c:pt>
                <c:pt idx="3">
                  <c:v>4.4571428571428573</c:v>
                </c:pt>
                <c:pt idx="4">
                  <c:v>4.6380952380952385</c:v>
                </c:pt>
                <c:pt idx="5">
                  <c:v>4.4190476190476193</c:v>
                </c:pt>
                <c:pt idx="6">
                  <c:v>4.6523809523809527</c:v>
                </c:pt>
                <c:pt idx="7">
                  <c:v>4.5523809523809522</c:v>
                </c:pt>
                <c:pt idx="8">
                  <c:v>4.5333333333333332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09-4B6B-9D28-798968B22C63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4.5925233644859818</c:v>
                </c:pt>
                <c:pt idx="1">
                  <c:v>4.5327102803738315</c:v>
                </c:pt>
                <c:pt idx="2">
                  <c:v>4.4878504672897197</c:v>
                </c:pt>
                <c:pt idx="3">
                  <c:v>4.5748373101952273</c:v>
                </c:pt>
                <c:pt idx="4">
                  <c:v>4.6336448598130842</c:v>
                </c:pt>
                <c:pt idx="5">
                  <c:v>4.5252336448598127</c:v>
                </c:pt>
                <c:pt idx="6">
                  <c:v>4.6803738317757011</c:v>
                </c:pt>
                <c:pt idx="7">
                  <c:v>4.6373831775700936</c:v>
                </c:pt>
                <c:pt idx="8">
                  <c:v>4.6467289719626166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09-4B6B-9D28-798968B22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СПО!$X$13862:$AF$13862</c:f>
              <c:numCache>
                <c:formatCode>0.00</c:formatCode>
                <c:ptCount val="9"/>
                <c:pt idx="0">
                  <c:v>4.47462949007787</c:v>
                </c:pt>
                <c:pt idx="1">
                  <c:v>4.2282089927153983</c:v>
                </c:pt>
                <c:pt idx="2">
                  <c:v>4.2731725697061043</c:v>
                </c:pt>
                <c:pt idx="3">
                  <c:v>4.3597086159256468</c:v>
                </c:pt>
                <c:pt idx="4">
                  <c:v>4.4775182115046475</c:v>
                </c:pt>
                <c:pt idx="5">
                  <c:v>4.3711379050489825</c:v>
                </c:pt>
                <c:pt idx="6">
                  <c:v>4.430168299422256</c:v>
                </c:pt>
                <c:pt idx="7">
                  <c:v>4.3892238131122836</c:v>
                </c:pt>
                <c:pt idx="8">
                  <c:v>4.41057523235368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09-4B6B-9D28-798968B22C63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СПО!$X$13863:$AF$13863</c:f>
              <c:numCache>
                <c:formatCode>0.00</c:formatCode>
                <c:ptCount val="9"/>
                <c:pt idx="0">
                  <c:v>4.4976050511648165</c:v>
                </c:pt>
                <c:pt idx="1">
                  <c:v>4.2749836708033966</c:v>
                </c:pt>
                <c:pt idx="2">
                  <c:v>4.3017635532331813</c:v>
                </c:pt>
                <c:pt idx="3">
                  <c:v>4.4170045175489401</c:v>
                </c:pt>
                <c:pt idx="4">
                  <c:v>4.5192684519921622</c:v>
                </c:pt>
                <c:pt idx="5">
                  <c:v>4.4171565425647721</c:v>
                </c:pt>
                <c:pt idx="6">
                  <c:v>4.4607010668408451</c:v>
                </c:pt>
                <c:pt idx="7">
                  <c:v>4.4261920313520573</c:v>
                </c:pt>
                <c:pt idx="8">
                  <c:v>4.4538428042673637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09-4B6B-9D28-798968B22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СПО!$X$13864:$AF$13864</c:f>
              <c:numCache>
                <c:formatCode>0.00</c:formatCode>
                <c:ptCount val="9"/>
                <c:pt idx="0">
                  <c:v>-3.2009186492985009E-3</c:v>
                </c:pt>
                <c:pt idx="1">
                  <c:v>7.6552912046506272E-2</c:v>
                </c:pt>
                <c:pt idx="2">
                  <c:v>0.10301790648437237</c:v>
                </c:pt>
                <c:pt idx="3">
                  <c:v>9.7434241217210449E-2</c:v>
                </c:pt>
                <c:pt idx="4">
                  <c:v>0.16057702659059103</c:v>
                </c:pt>
                <c:pt idx="5">
                  <c:v>4.790971399863686E-2</c:v>
                </c:pt>
                <c:pt idx="6">
                  <c:v>0.22221265295869674</c:v>
                </c:pt>
                <c:pt idx="7">
                  <c:v>0.16315713926866859</c:v>
                </c:pt>
                <c:pt idx="8">
                  <c:v>0.12275810097965323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5-4DB0-8689-1CEC2156742F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СПО!$X$13865:$AF$13865</c:f>
              <c:numCache>
                <c:formatCode>0.00</c:formatCode>
                <c:ptCount val="9"/>
                <c:pt idx="0">
                  <c:v>9.4918313321165293E-2</c:v>
                </c:pt>
                <c:pt idx="1">
                  <c:v>0.25772660957043492</c:v>
                </c:pt>
                <c:pt idx="2">
                  <c:v>0.18608691405653843</c:v>
                </c:pt>
                <c:pt idx="3">
                  <c:v>0.15783279264628725</c:v>
                </c:pt>
                <c:pt idx="4">
                  <c:v>0.11437640782092195</c:v>
                </c:pt>
                <c:pt idx="5">
                  <c:v>0.10807710229504064</c:v>
                </c:pt>
                <c:pt idx="6">
                  <c:v>0.21967276493485599</c:v>
                </c:pt>
                <c:pt idx="7">
                  <c:v>0.21119114621803625</c:v>
                </c:pt>
                <c:pt idx="8">
                  <c:v>0.19288616769525291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5-4DB0-8689-1CEC21567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7-499A-80D0-6FCD5A48B1A8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4.5925233644859818</c:v>
                </c:pt>
                <c:pt idx="1">
                  <c:v>4.5327102803738315</c:v>
                </c:pt>
                <c:pt idx="2">
                  <c:v>4.4878504672897197</c:v>
                </c:pt>
                <c:pt idx="3">
                  <c:v>4.5748373101952273</c:v>
                </c:pt>
                <c:pt idx="4">
                  <c:v>4.6336448598130842</c:v>
                </c:pt>
                <c:pt idx="5">
                  <c:v>4.5252336448598127</c:v>
                </c:pt>
                <c:pt idx="6">
                  <c:v>4.6803738317757011</c:v>
                </c:pt>
                <c:pt idx="7">
                  <c:v>4.6373831775700936</c:v>
                </c:pt>
                <c:pt idx="8">
                  <c:v>4.6467289719626166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7-499A-80D0-6FCD5A48B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D7-499A-80D0-6FCD5A48B1A8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4.4714285714285715</c:v>
                </c:pt>
                <c:pt idx="1">
                  <c:v>4.3047619047619046</c:v>
                </c:pt>
                <c:pt idx="2">
                  <c:v>4.3761904761904766</c:v>
                </c:pt>
                <c:pt idx="3">
                  <c:v>4.4571428571428573</c:v>
                </c:pt>
                <c:pt idx="4">
                  <c:v>4.6380952380952385</c:v>
                </c:pt>
                <c:pt idx="5">
                  <c:v>4.4190476190476193</c:v>
                </c:pt>
                <c:pt idx="6">
                  <c:v>4.6523809523809527</c:v>
                </c:pt>
                <c:pt idx="7">
                  <c:v>4.5523809523809522</c:v>
                </c:pt>
                <c:pt idx="8">
                  <c:v>4.5333333333333332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D7-499A-80D0-6FCD5A48B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СПО!$X$13868:$AF$13868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7-4018-8912-F72C334F2810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СПО!$X$13869:$AF$13869</c:f>
              <c:numCache>
                <c:formatCode>0.00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7-4018-8912-F72C334F2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СПО!$AG$13792:$AL$13792</c:f>
              <c:numCache>
                <c:formatCode>0.00</c:formatCode>
                <c:ptCount val="6"/>
                <c:pt idx="0">
                  <c:v>4.5904761904761902</c:v>
                </c:pt>
                <c:pt idx="1">
                  <c:v>4.5809523809523807</c:v>
                </c:pt>
                <c:pt idx="2">
                  <c:v>4.5761904761904759</c:v>
                </c:pt>
                <c:pt idx="3">
                  <c:v>4.5999999999999996</c:v>
                </c:pt>
                <c:pt idx="4">
                  <c:v>4.333333333333333</c:v>
                </c:pt>
                <c:pt idx="5">
                  <c:v>4.6047619047619044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75-4D25-A4EB-B1961075D624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СПО!$AG$13793:$AL$13793</c:f>
              <c:numCache>
                <c:formatCode>0.00</c:formatCode>
                <c:ptCount val="6"/>
                <c:pt idx="0">
                  <c:v>4.6099426386233269</c:v>
                </c:pt>
                <c:pt idx="1">
                  <c:v>4.6859813084112147</c:v>
                </c:pt>
                <c:pt idx="2">
                  <c:v>4.6728971962616823</c:v>
                </c:pt>
                <c:pt idx="3">
                  <c:v>4.6822429906542054</c:v>
                </c:pt>
                <c:pt idx="4">
                  <c:v>4.4411214953271028</c:v>
                </c:pt>
                <c:pt idx="5">
                  <c:v>4.708333333333333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75-4D25-A4EB-B1961075D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СПО!$AG$13806:$AL$13806</c:f>
              <c:numCache>
                <c:formatCode>0.00</c:formatCode>
                <c:ptCount val="6"/>
                <c:pt idx="0">
                  <c:v>4.449597610553389</c:v>
                </c:pt>
                <c:pt idx="1">
                  <c:v>4.4742387787272877</c:v>
                </c:pt>
                <c:pt idx="2">
                  <c:v>4.517630465444288</c:v>
                </c:pt>
                <c:pt idx="3">
                  <c:v>4.5143947564921598</c:v>
                </c:pt>
                <c:pt idx="4">
                  <c:v>4.3861279349539535</c:v>
                </c:pt>
                <c:pt idx="5">
                  <c:v>4.4704223015017011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75-4D25-A4EB-B1961075D624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СПО!$AG$13807:$AL$13807</c:f>
              <c:numCache>
                <c:formatCode>0.00</c:formatCode>
                <c:ptCount val="6"/>
                <c:pt idx="0">
                  <c:v>4.4637457801262297</c:v>
                </c:pt>
                <c:pt idx="1">
                  <c:v>4.4728817251143544</c:v>
                </c:pt>
                <c:pt idx="2">
                  <c:v>4.5272634865316199</c:v>
                </c:pt>
                <c:pt idx="3">
                  <c:v>4.5190590285340884</c:v>
                </c:pt>
                <c:pt idx="4">
                  <c:v>4.4051404922674795</c:v>
                </c:pt>
                <c:pt idx="5">
                  <c:v>4.4846644630640329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75-4D25-A4EB-B1961075D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СПО!$AG$13808:$AL$13808</c:f>
              <c:numCache>
                <c:formatCode>0.00</c:formatCode>
                <c:ptCount val="6"/>
                <c:pt idx="0">
                  <c:v>0.14087857992280117</c:v>
                </c:pt>
                <c:pt idx="1">
                  <c:v>0.10671360222509296</c:v>
                </c:pt>
                <c:pt idx="2">
                  <c:v>5.8560010746187885E-2</c:v>
                </c:pt>
                <c:pt idx="3">
                  <c:v>8.5605243507839823E-2</c:v>
                </c:pt>
                <c:pt idx="4">
                  <c:v>-5.279460162062044E-2</c:v>
                </c:pt>
                <c:pt idx="5">
                  <c:v>0.13433960326020333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8-4560-9F3A-F7BFEB5E97FB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СПО!$AG$13809:$AL$13809</c:f>
              <c:numCache>
                <c:formatCode>0.00</c:formatCode>
                <c:ptCount val="6"/>
                <c:pt idx="0">
                  <c:v>0.14619685849709718</c:v>
                </c:pt>
                <c:pt idx="1">
                  <c:v>0.2130995832968603</c:v>
                </c:pt>
                <c:pt idx="2">
                  <c:v>0.1456337097300624</c:v>
                </c:pt>
                <c:pt idx="3">
                  <c:v>0.16318396212011699</c:v>
                </c:pt>
                <c:pt idx="4">
                  <c:v>3.5981003059623262E-2</c:v>
                </c:pt>
                <c:pt idx="5">
                  <c:v>0.22366887026930016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8-4560-9F3A-F7BFEB5E9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7-4B10-962A-0DE20261A9F4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7-4B10-962A-0DE20261A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СПО!$AG$13834:$AL$13834</c:f>
              <c:numCache>
                <c:formatCode>0.00</c:formatCode>
                <c:ptCount val="6"/>
                <c:pt idx="0">
                  <c:v>4.5401350337584399</c:v>
                </c:pt>
                <c:pt idx="1">
                  <c:v>4.5686421605401346</c:v>
                </c:pt>
                <c:pt idx="2">
                  <c:v>4.5893973493373341</c:v>
                </c:pt>
                <c:pt idx="3">
                  <c:v>4.6064016004001003</c:v>
                </c:pt>
                <c:pt idx="4">
                  <c:v>4.5013753438359592</c:v>
                </c:pt>
                <c:pt idx="5">
                  <c:v>4.4946236559139781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A7-4B10-962A-0DE20261A9F4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СПО!$AG$13835:$AL$13835</c:f>
              <c:numCache>
                <c:formatCode>0.00</c:formatCode>
                <c:ptCount val="6"/>
                <c:pt idx="0">
                  <c:v>4.5235944908557233</c:v>
                </c:pt>
                <c:pt idx="1">
                  <c:v>4.5203233774983156</c:v>
                </c:pt>
                <c:pt idx="2">
                  <c:v>4.5499663148439256</c:v>
                </c:pt>
                <c:pt idx="3">
                  <c:v>4.5584998877161462</c:v>
                </c:pt>
                <c:pt idx="4">
                  <c:v>4.4794520547945202</c:v>
                </c:pt>
                <c:pt idx="5">
                  <c:v>4.4620177330457702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A7-4B10-962A-0DE20261A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С'!$E$65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С'!$E$66:$E$81</c:f>
              <c:numCache>
                <c:formatCode>0.00</c:formatCode>
                <c:ptCount val="16"/>
                <c:pt idx="0">
                  <c:v>0.55543866723858104</c:v>
                </c:pt>
                <c:pt idx="1">
                  <c:v>-0.17709658356203095</c:v>
                </c:pt>
                <c:pt idx="2">
                  <c:v>-1.7946222492930528</c:v>
                </c:pt>
                <c:pt idx="3">
                  <c:v>0.3365536321387983</c:v>
                </c:pt>
                <c:pt idx="4">
                  <c:v>0.412433777640072</c:v>
                </c:pt>
                <c:pt idx="5">
                  <c:v>0.5543268702349029</c:v>
                </c:pt>
                <c:pt idx="6">
                  <c:v>0.81393147059451587</c:v>
                </c:pt>
                <c:pt idx="7">
                  <c:v>6.9444402004332578E-2</c:v>
                </c:pt>
                <c:pt idx="8">
                  <c:v>0.74513903099173462</c:v>
                </c:pt>
                <c:pt idx="9">
                  <c:v>-0.2860526899228083</c:v>
                </c:pt>
                <c:pt idx="10">
                  <c:v>-0.91838723576662196</c:v>
                </c:pt>
                <c:pt idx="11">
                  <c:v>0.11884119544131391</c:v>
                </c:pt>
                <c:pt idx="12">
                  <c:v>0.3615690647216428</c:v>
                </c:pt>
                <c:pt idx="13">
                  <c:v>0.41493532089832458</c:v>
                </c:pt>
                <c:pt idx="14">
                  <c:v>9.6405479343595502E-2</c:v>
                </c:pt>
                <c:pt idx="15">
                  <c:v>0.31153819955595974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D-4134-9D69-22341FF84693}"/>
            </c:ext>
          </c:extLst>
        </c:ser>
        <c:ser>
          <c:idx val="1"/>
          <c:order val="1"/>
          <c:tx>
            <c:strRef>
              <c:f>'Эксперимент% С'!$F$65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С'!$F$66:$F$81</c:f>
              <c:numCache>
                <c:formatCode>0.00</c:formatCode>
                <c:ptCount val="16"/>
                <c:pt idx="0">
                  <c:v>0.24101921847638516</c:v>
                </c:pt>
                <c:pt idx="1">
                  <c:v>0.94987216381748774</c:v>
                </c:pt>
                <c:pt idx="2">
                  <c:v>0.32657043601755376</c:v>
                </c:pt>
                <c:pt idx="3">
                  <c:v>0.47934046734106622</c:v>
                </c:pt>
                <c:pt idx="4">
                  <c:v>1.2004150151880499</c:v>
                </c:pt>
                <c:pt idx="5">
                  <c:v>1.1881934126821687</c:v>
                </c:pt>
                <c:pt idx="6">
                  <c:v>1.0843097913821798</c:v>
                </c:pt>
                <c:pt idx="7">
                  <c:v>1.3165202389939203</c:v>
                </c:pt>
                <c:pt idx="8">
                  <c:v>0.99875857384101263</c:v>
                </c:pt>
                <c:pt idx="9">
                  <c:v>0.49156206984694745</c:v>
                </c:pt>
                <c:pt idx="10">
                  <c:v>1.1637502076704078</c:v>
                </c:pt>
                <c:pt idx="11">
                  <c:v>3.3251975876407158E-2</c:v>
                </c:pt>
                <c:pt idx="12">
                  <c:v>0.96820456757630957</c:v>
                </c:pt>
                <c:pt idx="13">
                  <c:v>1.010980176346894</c:v>
                </c:pt>
                <c:pt idx="14">
                  <c:v>0.48545126859400684</c:v>
                </c:pt>
                <c:pt idx="15">
                  <c:v>1.175971810176289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D-4134-9D69-22341FF84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СПО!$AG$13836:$AL$13836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5-4F0A-93EB-7F734E799EA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СПО!$AG$13837:$AL$13837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5-4F0A-93EB-7F734E799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4.5904761904761902</c:v>
                </c:pt>
                <c:pt idx="1">
                  <c:v>4.5809523809523807</c:v>
                </c:pt>
                <c:pt idx="2">
                  <c:v>4.5761904761904759</c:v>
                </c:pt>
                <c:pt idx="3">
                  <c:v>4.5999999999999996</c:v>
                </c:pt>
                <c:pt idx="4">
                  <c:v>4.333333333333333</c:v>
                </c:pt>
                <c:pt idx="5">
                  <c:v>4.6047619047619044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9-4103-8821-B54416EB395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4.6099426386233269</c:v>
                </c:pt>
                <c:pt idx="1">
                  <c:v>4.6859813084112147</c:v>
                </c:pt>
                <c:pt idx="2">
                  <c:v>4.6728971962616823</c:v>
                </c:pt>
                <c:pt idx="3">
                  <c:v>4.6822429906542054</c:v>
                </c:pt>
                <c:pt idx="4">
                  <c:v>4.4411214953271028</c:v>
                </c:pt>
                <c:pt idx="5">
                  <c:v>4.708333333333333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9-4103-8821-B54416EB3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СПО!$AG$13862:$AL$13862</c:f>
              <c:numCache>
                <c:formatCode>0.00</c:formatCode>
                <c:ptCount val="6"/>
                <c:pt idx="0">
                  <c:v>4.402662647575986</c:v>
                </c:pt>
                <c:pt idx="1">
                  <c:v>4.4242652599849288</c:v>
                </c:pt>
                <c:pt idx="2">
                  <c:v>4.4800301431801053</c:v>
                </c:pt>
                <c:pt idx="3">
                  <c:v>4.4663401155488573</c:v>
                </c:pt>
                <c:pt idx="4">
                  <c:v>4.3260487314745042</c:v>
                </c:pt>
                <c:pt idx="5">
                  <c:v>4.455538809344386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69-4103-8821-B54416EB395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СПО!$AG$13863:$AL$13863</c:f>
              <c:numCache>
                <c:formatCode>0.00</c:formatCode>
                <c:ptCount val="6"/>
                <c:pt idx="0">
                  <c:v>4.4318006395412946</c:v>
                </c:pt>
                <c:pt idx="1">
                  <c:v>4.4476377095580233</c:v>
                </c:pt>
                <c:pt idx="2">
                  <c:v>4.5138253864576532</c:v>
                </c:pt>
                <c:pt idx="3">
                  <c:v>4.4985848029610276</c:v>
                </c:pt>
                <c:pt idx="4">
                  <c:v>4.3652296973655567</c:v>
                </c:pt>
                <c:pt idx="5">
                  <c:v>4.4939731374124667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69-4103-8821-B54416EB3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СПО!$AG$13864:$AL$13864</c:f>
              <c:numCache>
                <c:formatCode>0.00</c:formatCode>
                <c:ptCount val="6"/>
                <c:pt idx="0">
                  <c:v>0.18781354290020413</c:v>
                </c:pt>
                <c:pt idx="1">
                  <c:v>0.15668712096745185</c:v>
                </c:pt>
                <c:pt idx="2">
                  <c:v>9.6160333010370636E-2</c:v>
                </c:pt>
                <c:pt idx="3">
                  <c:v>0.1336598844511423</c:v>
                </c:pt>
                <c:pt idx="4">
                  <c:v>7.284601858828843E-3</c:v>
                </c:pt>
                <c:pt idx="5">
                  <c:v>0.14922309541751844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0-4F10-AE51-1A3922FDC294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СПО!$AG$13865:$AL$13865</c:f>
              <c:numCache>
                <c:formatCode>0.00</c:formatCode>
                <c:ptCount val="6"/>
                <c:pt idx="0">
                  <c:v>0.17814199908203232</c:v>
                </c:pt>
                <c:pt idx="1">
                  <c:v>0.23834359885319145</c:v>
                </c:pt>
                <c:pt idx="2">
                  <c:v>0.15907180980402913</c:v>
                </c:pt>
                <c:pt idx="3">
                  <c:v>0.18365818769317777</c:v>
                </c:pt>
                <c:pt idx="4">
                  <c:v>7.5891797961546104E-2</c:v>
                </c:pt>
                <c:pt idx="5">
                  <c:v>0.2143601959208663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00-4F10-AE51-1A3922FDC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B-49BF-9FE2-992A270398F2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4.6099426386233269</c:v>
                </c:pt>
                <c:pt idx="1">
                  <c:v>4.6859813084112147</c:v>
                </c:pt>
                <c:pt idx="2">
                  <c:v>4.6728971962616823</c:v>
                </c:pt>
                <c:pt idx="3">
                  <c:v>4.6822429906542054</c:v>
                </c:pt>
                <c:pt idx="4">
                  <c:v>4.4411214953271028</c:v>
                </c:pt>
                <c:pt idx="5">
                  <c:v>4.708333333333333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B-49BF-9FE2-992A27039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3B-49BF-9FE2-992A270398F2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4.5904761904761902</c:v>
                </c:pt>
                <c:pt idx="1">
                  <c:v>4.5809523809523807</c:v>
                </c:pt>
                <c:pt idx="2">
                  <c:v>4.5761904761904759</c:v>
                </c:pt>
                <c:pt idx="3">
                  <c:v>4.5999999999999996</c:v>
                </c:pt>
                <c:pt idx="4">
                  <c:v>4.333333333333333</c:v>
                </c:pt>
                <c:pt idx="5">
                  <c:v>4.6047619047619044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3B-49BF-9FE2-992A27039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СПО!$AG$13868:$AL$13868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74-4C80-88DC-E63F465389B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СПО!$AG$13869:$AL$13869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74-4C80-88DC-E63F46538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СПО!$AM$13792:$AP$13792</c:f>
              <c:numCache>
                <c:formatCode>0.00</c:formatCode>
                <c:ptCount val="4"/>
                <c:pt idx="0">
                  <c:v>4.3</c:v>
                </c:pt>
                <c:pt idx="1">
                  <c:v>4.6619047619047622</c:v>
                </c:pt>
                <c:pt idx="2">
                  <c:v>4.6571428571428575</c:v>
                </c:pt>
                <c:pt idx="3">
                  <c:v>4.6523809523809527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4D-4DBF-8BF6-C5D07A6AAC15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СПО!$AM$13793:$AP$13793</c:f>
              <c:numCache>
                <c:formatCode>0.00</c:formatCode>
                <c:ptCount val="4"/>
                <c:pt idx="0">
                  <c:v>4.5345794392523366</c:v>
                </c:pt>
                <c:pt idx="1">
                  <c:v>4.7009345794392523</c:v>
                </c:pt>
                <c:pt idx="2">
                  <c:v>4.7943925233644862</c:v>
                </c:pt>
                <c:pt idx="3">
                  <c:v>4.7308411214953274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4D-4DBF-8BF6-C5D07A6AA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СПО!$AM$13806:$AP$13806</c:f>
              <c:numCache>
                <c:formatCode>0.00</c:formatCode>
                <c:ptCount val="4"/>
                <c:pt idx="0">
                  <c:v>4.3398324068696592</c:v>
                </c:pt>
                <c:pt idx="1">
                  <c:v>4.4269476478884924</c:v>
                </c:pt>
                <c:pt idx="2">
                  <c:v>4.5343068115821783</c:v>
                </c:pt>
                <c:pt idx="3">
                  <c:v>4.4549074919107277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4D-4DBF-8BF6-C5D07A6AAC15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СПО!$AM$13807:$AP$13807</c:f>
              <c:numCache>
                <c:formatCode>0.00</c:formatCode>
                <c:ptCount val="4"/>
                <c:pt idx="0">
                  <c:v>4.3501052784433307</c:v>
                </c:pt>
                <c:pt idx="1">
                  <c:v>4.448195745298773</c:v>
                </c:pt>
                <c:pt idx="2">
                  <c:v>4.5617512524504464</c:v>
                </c:pt>
                <c:pt idx="3">
                  <c:v>4.4870398605968198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4D-4DBF-8BF6-C5D07A6AA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СПО!$AM$13808:$AP$13808</c:f>
              <c:numCache>
                <c:formatCode>0.00</c:formatCode>
                <c:ptCount val="4"/>
                <c:pt idx="0">
                  <c:v>-3.9832406869659387E-2</c:v>
                </c:pt>
                <c:pt idx="1">
                  <c:v>0.23495711401626984</c:v>
                </c:pt>
                <c:pt idx="2">
                  <c:v>0.12283604556067917</c:v>
                </c:pt>
                <c:pt idx="3">
                  <c:v>0.19747346047022507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A-4454-B3E3-3F47E939F36E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СПО!$AM$13809:$AP$13809</c:f>
              <c:numCache>
                <c:formatCode>0.00</c:formatCode>
                <c:ptCount val="4"/>
                <c:pt idx="0">
                  <c:v>0.18447416080900592</c:v>
                </c:pt>
                <c:pt idx="1">
                  <c:v>0.25273883414047926</c:v>
                </c:pt>
                <c:pt idx="2">
                  <c:v>0.23264127091403974</c:v>
                </c:pt>
                <c:pt idx="3">
                  <c:v>0.24380126089850762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A-4454-B3E3-3F47E939F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9-40B1-B927-E972917EA72F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9-40B1-B927-E972917EA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СПО!$AM$13834:$AP$13834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4.5283820955238809</c:v>
                </c:pt>
                <c:pt idx="2">
                  <c:v>4.5553888472118027</c:v>
                </c:pt>
                <c:pt idx="3">
                  <c:v>4.4646161540385094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69-40B1-B927-E972917EA72F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СПО!$AM$13835:$AP$13835</c:f>
              <c:numCache>
                <c:formatCode>0.00</c:formatCode>
                <c:ptCount val="4"/>
                <c:pt idx="0">
                  <c:v>4.3620031439479003</c:v>
                </c:pt>
                <c:pt idx="1">
                  <c:v>4.5104423983831126</c:v>
                </c:pt>
                <c:pt idx="2">
                  <c:v>4.545474960700651</c:v>
                </c:pt>
                <c:pt idx="3">
                  <c:v>4.4468897372557823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69-40B1-B927-E972917EA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СПО!$AM$13836:$AP$13836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2-4665-8605-D01B3627D982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СПО!$AM$13837:$AP$13837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2-4665-8605-D01B3627D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4.3</c:v>
                </c:pt>
                <c:pt idx="1">
                  <c:v>4.6619047619047622</c:v>
                </c:pt>
                <c:pt idx="2">
                  <c:v>4.6571428571428575</c:v>
                </c:pt>
                <c:pt idx="3">
                  <c:v>4.6523809523809527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E-4246-AC18-3D5A21EE6D22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4.5345794392523366</c:v>
                </c:pt>
                <c:pt idx="1">
                  <c:v>4.7009345794392523</c:v>
                </c:pt>
                <c:pt idx="2">
                  <c:v>4.7943925233644862</c:v>
                </c:pt>
                <c:pt idx="3">
                  <c:v>4.7308411214953274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E-4246-AC18-3D5A21EE6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FE-4246-AC18-3D5A21EE6D22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FE-4246-AC18-3D5A21EE6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С'!$G$65</c:f>
              <c:strCache>
                <c:ptCount val="1"/>
                <c:pt idx="0">
                  <c:v>760915 Ярославский педагогический колледж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С'!$G$66:$G$81</c:f>
              <c:numCache>
                <c:formatCode>0.00</c:formatCode>
                <c:ptCount val="16"/>
                <c:pt idx="0">
                  <c:v>-0.31441944876219585</c:v>
                </c:pt>
                <c:pt idx="1">
                  <c:v>1.1269687473795187</c:v>
                </c:pt>
                <c:pt idx="2">
                  <c:v>2.1211926853106067</c:v>
                </c:pt>
                <c:pt idx="3">
                  <c:v>0.14278683520226793</c:v>
                </c:pt>
                <c:pt idx="4">
                  <c:v>0.787981237547978</c:v>
                </c:pt>
                <c:pt idx="5">
                  <c:v>0.63386654244726581</c:v>
                </c:pt>
                <c:pt idx="6">
                  <c:v>0.27037832078766388</c:v>
                </c:pt>
                <c:pt idx="7">
                  <c:v>1.2470758369895878</c:v>
                </c:pt>
                <c:pt idx="8">
                  <c:v>0.25361954284927801</c:v>
                </c:pt>
                <c:pt idx="9">
                  <c:v>0.7776147597697558</c:v>
                </c:pt>
                <c:pt idx="10">
                  <c:v>2.0821374434370297</c:v>
                </c:pt>
                <c:pt idx="11">
                  <c:v>-8.5589219564906754E-2</c:v>
                </c:pt>
                <c:pt idx="12">
                  <c:v>0.60663550285466683</c:v>
                </c:pt>
                <c:pt idx="13">
                  <c:v>0.59604485544856933</c:v>
                </c:pt>
                <c:pt idx="14">
                  <c:v>0.38904578925041133</c:v>
                </c:pt>
                <c:pt idx="15">
                  <c:v>0.86443361062032931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AB-4AC5-8035-95A79DA677B7}"/>
            </c:ext>
          </c:extLst>
        </c:ser>
        <c:ser>
          <c:idx val="1"/>
          <c:order val="1"/>
          <c:tx>
            <c:strRef>
              <c:f>'Эксперимент% С'!$H$65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С'!$H$66:$H$81</c:f>
              <c:numCache>
                <c:formatCode>0.00</c:formatCode>
                <c:ptCount val="16"/>
                <c:pt idx="0">
                  <c:v>-0.40153027302409211</c:v>
                </c:pt>
                <c:pt idx="1">
                  <c:v>0.5349838744144324</c:v>
                </c:pt>
                <c:pt idx="2">
                  <c:v>0.60914570515875222</c:v>
                </c:pt>
                <c:pt idx="3">
                  <c:v>-5.3914307345294649E-2</c:v>
                </c:pt>
                <c:pt idx="4">
                  <c:v>0.74961388263232098</c:v>
                </c:pt>
                <c:pt idx="5">
                  <c:v>0.68345817952480081</c:v>
                </c:pt>
                <c:pt idx="6">
                  <c:v>0.51910163977975776</c:v>
                </c:pt>
                <c:pt idx="7">
                  <c:v>0.76662864581771595</c:v>
                </c:pt>
                <c:pt idx="8">
                  <c:v>7.7757870714171146E-3</c:v>
                </c:pt>
                <c:pt idx="9">
                  <c:v>0.81249318257673064</c:v>
                </c:pt>
                <c:pt idx="10">
                  <c:v>1.2683649782676307</c:v>
                </c:pt>
                <c:pt idx="11">
                  <c:v>0.49757541014264084</c:v>
                </c:pt>
                <c:pt idx="12">
                  <c:v>0.50651080446100238</c:v>
                </c:pt>
                <c:pt idx="13">
                  <c:v>0.491514074242132</c:v>
                </c:pt>
                <c:pt idx="14">
                  <c:v>0.22166335839672691</c:v>
                </c:pt>
                <c:pt idx="15">
                  <c:v>0.33719932748419895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AB-4AC5-8035-95A79DA67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8-4038-A1F1-351970923AA5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C8-4038-A1F1-351970923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3E-43C0-83EF-E5FE691724D2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4.5345794392523366</c:v>
                </c:pt>
                <c:pt idx="1">
                  <c:v>4.7009345794392523</c:v>
                </c:pt>
                <c:pt idx="2">
                  <c:v>4.7943925233644862</c:v>
                </c:pt>
                <c:pt idx="3">
                  <c:v>4.7308411214953274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3E-43C0-83EF-E5FE69172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3E-43C0-83EF-E5FE691724D2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4.3</c:v>
                </c:pt>
                <c:pt idx="1">
                  <c:v>4.6619047619047622</c:v>
                </c:pt>
                <c:pt idx="2">
                  <c:v>4.6571428571428575</c:v>
                </c:pt>
                <c:pt idx="3">
                  <c:v>4.6523809523809527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3E-43C0-83EF-E5FE69172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СПО!$AM$13868:$AP$13868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6-4B0D-8099-DDB90A8D52ED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СПО!$AM$13869:$AP$13869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6-4B0D-8099-DDB90A8D5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СПО!$AQ$13792:$AV$13792</c:f>
              <c:numCache>
                <c:formatCode>0.00</c:formatCode>
                <c:ptCount val="6"/>
                <c:pt idx="0">
                  <c:v>4.4142857142857146</c:v>
                </c:pt>
                <c:pt idx="1">
                  <c:v>4.5095238095238095</c:v>
                </c:pt>
                <c:pt idx="2">
                  <c:v>4.4904761904761905</c:v>
                </c:pt>
                <c:pt idx="3">
                  <c:v>4.4333333333333336</c:v>
                </c:pt>
                <c:pt idx="4">
                  <c:v>4.3952380952380956</c:v>
                </c:pt>
                <c:pt idx="5">
                  <c:v>4.4571428571428573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3-4598-8E4C-FEEB1B5F2EA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СПО!$AQ$13793:$AV$13793</c:f>
              <c:numCache>
                <c:formatCode>0.00</c:formatCode>
                <c:ptCount val="6"/>
                <c:pt idx="0">
                  <c:v>4.4411214953271028</c:v>
                </c:pt>
                <c:pt idx="1">
                  <c:v>4.5532710280373836</c:v>
                </c:pt>
                <c:pt idx="2">
                  <c:v>4.5289719626168221</c:v>
                </c:pt>
                <c:pt idx="3">
                  <c:v>4.4953271028037385</c:v>
                </c:pt>
                <c:pt idx="4">
                  <c:v>4.5878524945770067</c:v>
                </c:pt>
                <c:pt idx="5">
                  <c:v>4.5439252336448597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3-4598-8E4C-FEEB1B5F2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СПО!$AQ$13806:$AV$13806</c:f>
              <c:numCache>
                <c:formatCode>0.00</c:formatCode>
                <c:ptCount val="6"/>
                <c:pt idx="0">
                  <c:v>4.4081141624491824</c:v>
                </c:pt>
                <c:pt idx="1">
                  <c:v>4.5216128764622914</c:v>
                </c:pt>
                <c:pt idx="2">
                  <c:v>4.4597195718908154</c:v>
                </c:pt>
                <c:pt idx="3">
                  <c:v>4.459387704305982</c:v>
                </c:pt>
                <c:pt idx="4">
                  <c:v>4.4213058989463203</c:v>
                </c:pt>
                <c:pt idx="5">
                  <c:v>4.4474404712519702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43-4598-8E4C-FEEB1B5F2EA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СПО!$AQ$13807:$AV$13807</c:f>
              <c:numCache>
                <c:formatCode>0.00</c:formatCode>
                <c:ptCount val="6"/>
                <c:pt idx="0">
                  <c:v>4.3889493937413784</c:v>
                </c:pt>
                <c:pt idx="1">
                  <c:v>4.5035213824148697</c:v>
                </c:pt>
                <c:pt idx="2">
                  <c:v>4.4666376243374719</c:v>
                </c:pt>
                <c:pt idx="3">
                  <c:v>4.4530603354389022</c:v>
                </c:pt>
                <c:pt idx="4">
                  <c:v>4.4195873916711408</c:v>
                </c:pt>
                <c:pt idx="5">
                  <c:v>4.4484861685907209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43-4598-8E4C-FEEB1B5F2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СПО!$AQ$13808:$AV$13808</c:f>
              <c:numCache>
                <c:formatCode>0.00</c:formatCode>
                <c:ptCount val="6"/>
                <c:pt idx="0">
                  <c:v>6.1715518365321742E-3</c:v>
                </c:pt>
                <c:pt idx="1">
                  <c:v>-1.2089066938481885E-2</c:v>
                </c:pt>
                <c:pt idx="2">
                  <c:v>3.0756618585375151E-2</c:v>
                </c:pt>
                <c:pt idx="3">
                  <c:v>-2.60543709726484E-2</c:v>
                </c:pt>
                <c:pt idx="4">
                  <c:v>-2.6067803708224702E-2</c:v>
                </c:pt>
                <c:pt idx="5">
                  <c:v>9.7023858908871219E-3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F-48BE-AB36-1FFA979AA23E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СПО!$AQ$13809:$AV$13809</c:f>
              <c:numCache>
                <c:formatCode>0.00</c:formatCode>
                <c:ptCount val="6"/>
                <c:pt idx="0">
                  <c:v>5.2172101585724384E-2</c:v>
                </c:pt>
                <c:pt idx="1">
                  <c:v>4.9749645622513938E-2</c:v>
                </c:pt>
                <c:pt idx="2">
                  <c:v>6.2334338279350199E-2</c:v>
                </c:pt>
                <c:pt idx="3">
                  <c:v>4.2266767364836255E-2</c:v>
                </c:pt>
                <c:pt idx="4">
                  <c:v>0.16826510290586594</c:v>
                </c:pt>
                <c:pt idx="5">
                  <c:v>9.5439065054138794E-2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F-48BE-AB36-1FFA979AA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CF-41CD-B4BE-B5914A06A891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CF-41CD-B4BE-B5914A06A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СПО!$AQ$13834:$AV$13834</c:f>
              <c:numCache>
                <c:formatCode>0.00</c:formatCode>
                <c:ptCount val="6"/>
                <c:pt idx="0">
                  <c:v>4.5131282820705172</c:v>
                </c:pt>
                <c:pt idx="1">
                  <c:v>4.611902975743936</c:v>
                </c:pt>
                <c:pt idx="2">
                  <c:v>4.549387346836709</c:v>
                </c:pt>
                <c:pt idx="3">
                  <c:v>4.5453863465866471</c:v>
                </c:pt>
                <c:pt idx="4">
                  <c:v>4.505876469117279</c:v>
                </c:pt>
                <c:pt idx="5">
                  <c:v>4.5323830957739437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CF-41CD-B4BE-B5914A06A891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СПО!$AQ$13835:$AV$13835</c:f>
              <c:numCache>
                <c:formatCode>0.00</c:formatCode>
                <c:ptCount val="6"/>
                <c:pt idx="0">
                  <c:v>4.476308106894229</c:v>
                </c:pt>
                <c:pt idx="1">
                  <c:v>4.5515382887940712</c:v>
                </c:pt>
                <c:pt idx="2">
                  <c:v>4.5151583202335503</c:v>
                </c:pt>
                <c:pt idx="3">
                  <c:v>4.5034807994610375</c:v>
                </c:pt>
                <c:pt idx="4">
                  <c:v>4.4455847255369925</c:v>
                </c:pt>
                <c:pt idx="5">
                  <c:v>4.4846171120592855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CF-41CD-B4BE-B5914A06A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СПО!$AQ$13836:$AV$13836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A-4027-AB32-4AAED4EB0456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СПО!$AQ$13837:$AV$13837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3A-4027-AB32-4AAED4EB04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4.4142857142857146</c:v>
                </c:pt>
                <c:pt idx="1">
                  <c:v>4.5095238095238095</c:v>
                </c:pt>
                <c:pt idx="2">
                  <c:v>4.4904761904761905</c:v>
                </c:pt>
                <c:pt idx="3">
                  <c:v>4.4333333333333336</c:v>
                </c:pt>
                <c:pt idx="4">
                  <c:v>4.3952380952380956</c:v>
                </c:pt>
                <c:pt idx="5">
                  <c:v>4.4571428571428573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F-4DEF-B02C-88E2311EFDA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4.4411214953271028</c:v>
                </c:pt>
                <c:pt idx="1">
                  <c:v>4.5532710280373836</c:v>
                </c:pt>
                <c:pt idx="2">
                  <c:v>4.5289719626168221</c:v>
                </c:pt>
                <c:pt idx="3">
                  <c:v>4.4953271028037385</c:v>
                </c:pt>
                <c:pt idx="4">
                  <c:v>4.5878524945770067</c:v>
                </c:pt>
                <c:pt idx="5">
                  <c:v>4.5439252336448597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0F-4DEF-B02C-88E2311EF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0F-4DEF-B02C-88E2311EFDA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0F-4DEF-B02C-88E2311EF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A0-4E86-A54A-68B4F0CB0831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A0-4E86-A54A-68B4F0CB0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C-4B21-BA5A-33F132214768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4.4411214953271028</c:v>
                </c:pt>
                <c:pt idx="1">
                  <c:v>4.5532710280373836</c:v>
                </c:pt>
                <c:pt idx="2">
                  <c:v>4.5289719626168221</c:v>
                </c:pt>
                <c:pt idx="3">
                  <c:v>4.4953271028037385</c:v>
                </c:pt>
                <c:pt idx="4">
                  <c:v>4.5878524945770067</c:v>
                </c:pt>
                <c:pt idx="5">
                  <c:v>4.5439252336448597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3C-4B21-BA5A-33F132214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3C-4B21-BA5A-33F132214768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4.4142857142857146</c:v>
                </c:pt>
                <c:pt idx="1">
                  <c:v>4.5095238095238095</c:v>
                </c:pt>
                <c:pt idx="2">
                  <c:v>4.4904761904761905</c:v>
                </c:pt>
                <c:pt idx="3">
                  <c:v>4.4333333333333336</c:v>
                </c:pt>
                <c:pt idx="4">
                  <c:v>4.3952380952380956</c:v>
                </c:pt>
                <c:pt idx="5">
                  <c:v>4.4571428571428573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3C-4B21-BA5A-33F132214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СПО!$G$13792:$J$13792</c:f>
              <c:numCache>
                <c:formatCode>0.00</c:formatCode>
                <c:ptCount val="4"/>
                <c:pt idx="0">
                  <c:v>4.5476190476190474</c:v>
                </c:pt>
                <c:pt idx="1">
                  <c:v>4.5857142857142854</c:v>
                </c:pt>
                <c:pt idx="2">
                  <c:v>4.5523809523809522</c:v>
                </c:pt>
                <c:pt idx="3">
                  <c:v>4.5142857142857142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E3-4895-A64D-233FE16DB39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СПО!$G$13793:$J$13793</c:f>
              <c:numCache>
                <c:formatCode>0.00</c:formatCode>
                <c:ptCount val="4"/>
                <c:pt idx="0">
                  <c:v>4.6336448598130842</c:v>
                </c:pt>
                <c:pt idx="1">
                  <c:v>4.6429906542056072</c:v>
                </c:pt>
                <c:pt idx="2">
                  <c:v>4.6503340757238307</c:v>
                </c:pt>
                <c:pt idx="3">
                  <c:v>4.5962616822429903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3-4895-A64D-233FE16DB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СПО!$G$13806:$J$13806</c:f>
              <c:numCache>
                <c:formatCode>0.00</c:formatCode>
                <c:ptCount val="4"/>
                <c:pt idx="0">
                  <c:v>4.4252053430681162</c:v>
                </c:pt>
                <c:pt idx="1">
                  <c:v>4.4741558118310794</c:v>
                </c:pt>
                <c:pt idx="2">
                  <c:v>4.4664398904836968</c:v>
                </c:pt>
                <c:pt idx="3">
                  <c:v>4.4403882850742553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E3-4895-A64D-233FE16DB39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СПО!$G$13807:$J$13807</c:f>
              <c:numCache>
                <c:formatCode>0.00</c:formatCode>
                <c:ptCount val="4"/>
                <c:pt idx="0">
                  <c:v>4.4389748057794236</c:v>
                </c:pt>
                <c:pt idx="1">
                  <c:v>4.4759311696798081</c:v>
                </c:pt>
                <c:pt idx="2">
                  <c:v>4.4868818202925471</c:v>
                </c:pt>
                <c:pt idx="3">
                  <c:v>4.4562549916503302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E3-4895-A64D-233FE16DB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СПО!$AQ$13868:$AV$13868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5-4506-83A3-D5082210CDA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СПО!$AQ$13869:$AV$13869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65-4506-83A3-D5082210C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СПО!$AW$13792:$BC$13792</c:f>
              <c:numCache>
                <c:formatCode>0.00</c:formatCode>
                <c:ptCount val="7"/>
                <c:pt idx="0">
                  <c:v>4.6428571428571432</c:v>
                </c:pt>
                <c:pt idx="1">
                  <c:v>4.3428571428571425</c:v>
                </c:pt>
                <c:pt idx="2">
                  <c:v>4.6952380952380954</c:v>
                </c:pt>
                <c:pt idx="3">
                  <c:v>4.4857142857142858</c:v>
                </c:pt>
                <c:pt idx="4">
                  <c:v>4.6095238095238091</c:v>
                </c:pt>
                <c:pt idx="5">
                  <c:v>4.5285714285714285</c:v>
                </c:pt>
                <c:pt idx="6">
                  <c:v>4.5952380952380949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E-47C4-BD62-92A1097323B9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СПО!$AW$13793:$BC$13793</c:f>
              <c:numCache>
                <c:formatCode>0.00</c:formatCode>
                <c:ptCount val="7"/>
                <c:pt idx="0">
                  <c:v>4.801869158878505</c:v>
                </c:pt>
                <c:pt idx="1">
                  <c:v>4.4691588785046727</c:v>
                </c:pt>
                <c:pt idx="2">
                  <c:v>4.7401869158878505</c:v>
                </c:pt>
                <c:pt idx="3">
                  <c:v>4.6186915887850466</c:v>
                </c:pt>
                <c:pt idx="4">
                  <c:v>4.650467289719626</c:v>
                </c:pt>
                <c:pt idx="5">
                  <c:v>4.7084112149532711</c:v>
                </c:pt>
                <c:pt idx="6">
                  <c:v>4.7345794392523368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8E-47C4-BD62-92A109732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СПО!$AW$13806:$BC$13806</c:f>
              <c:numCache>
                <c:formatCode>0.00</c:formatCode>
                <c:ptCount val="7"/>
                <c:pt idx="0">
                  <c:v>4.6108529704613339</c:v>
                </c:pt>
                <c:pt idx="1">
                  <c:v>4.5290798971210489</c:v>
                </c:pt>
                <c:pt idx="2">
                  <c:v>4.5561271052849914</c:v>
                </c:pt>
                <c:pt idx="3">
                  <c:v>4.408528996930225</c:v>
                </c:pt>
                <c:pt idx="4">
                  <c:v>4.468679996681324</c:v>
                </c:pt>
                <c:pt idx="5">
                  <c:v>4.493155231062806</c:v>
                </c:pt>
                <c:pt idx="6">
                  <c:v>4.520534306811582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8E-47C4-BD62-92A1097323B9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СПО!$AW$13807:$BC$13807</c:f>
              <c:numCache>
                <c:formatCode>0.00</c:formatCode>
                <c:ptCount val="7"/>
                <c:pt idx="0">
                  <c:v>4.6066942568794014</c:v>
                </c:pt>
                <c:pt idx="1">
                  <c:v>4.5183329703042183</c:v>
                </c:pt>
                <c:pt idx="2">
                  <c:v>4.5542728526827849</c:v>
                </c:pt>
                <c:pt idx="3">
                  <c:v>4.431278588542801</c:v>
                </c:pt>
                <c:pt idx="4">
                  <c:v>4.47055833877877</c:v>
                </c:pt>
                <c:pt idx="5">
                  <c:v>4.5028679300079864</c:v>
                </c:pt>
                <c:pt idx="6">
                  <c:v>4.5310389893269436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8E-47C4-BD62-92A109732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СПО!$AW$13808:$BC$13808</c:f>
              <c:numCache>
                <c:formatCode>0.00</c:formatCode>
                <c:ptCount val="7"/>
                <c:pt idx="0">
                  <c:v>3.2004172395809327E-2</c:v>
                </c:pt>
                <c:pt idx="1">
                  <c:v>-0.18622275426390633</c:v>
                </c:pt>
                <c:pt idx="2">
                  <c:v>0.139110989953104</c:v>
                </c:pt>
                <c:pt idx="3">
                  <c:v>7.7185288784060724E-2</c:v>
                </c:pt>
                <c:pt idx="4">
                  <c:v>0.14084381284248515</c:v>
                </c:pt>
                <c:pt idx="5">
                  <c:v>3.541619750862246E-2</c:v>
                </c:pt>
                <c:pt idx="6">
                  <c:v>7.4703788426512929E-2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B-4003-A2D9-C6212BCDE29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СПО!$AW$13809:$BC$13809</c:f>
              <c:numCache>
                <c:formatCode>0.00</c:formatCode>
                <c:ptCount val="7"/>
                <c:pt idx="0">
                  <c:v>0.19517490199910359</c:v>
                </c:pt>
                <c:pt idx="1">
                  <c:v>-4.9174091799545572E-2</c:v>
                </c:pt>
                <c:pt idx="2">
                  <c:v>0.18591406320506554</c:v>
                </c:pt>
                <c:pt idx="3">
                  <c:v>0.18741300024224561</c:v>
                </c:pt>
                <c:pt idx="4">
                  <c:v>0.17990895094085602</c:v>
                </c:pt>
                <c:pt idx="5">
                  <c:v>0.20554328494528473</c:v>
                </c:pt>
                <c:pt idx="6">
                  <c:v>0.20354044992539322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4B-4003-A2D9-C6212BCDE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422-8A82-C900E7CFFFEB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7-4422-8A82-C900E7CFF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СПО!$AW$13834:$BC$13834</c:f>
              <c:numCache>
                <c:formatCode>0.00</c:formatCode>
                <c:ptCount val="7"/>
                <c:pt idx="0">
                  <c:v>4.6424106026506626</c:v>
                </c:pt>
                <c:pt idx="1">
                  <c:v>4.5446361590397597</c:v>
                </c:pt>
                <c:pt idx="2">
                  <c:v>4.5778944736184046</c:v>
                </c:pt>
                <c:pt idx="3">
                  <c:v>4.4706176544136031</c:v>
                </c:pt>
                <c:pt idx="4">
                  <c:v>4.538634658664666</c:v>
                </c:pt>
                <c:pt idx="5">
                  <c:v>4.5206301575393848</c:v>
                </c:pt>
                <c:pt idx="6">
                  <c:v>4.5461365341335336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47-4422-8A82-C900E7CFFFEB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СПО!$AW$13835:$BC$13835</c:f>
              <c:numCache>
                <c:formatCode>0.00</c:formatCode>
                <c:ptCount val="7"/>
                <c:pt idx="0">
                  <c:v>4.6099258926566362</c:v>
                </c:pt>
                <c:pt idx="1">
                  <c:v>4.4978666067819448</c:v>
                </c:pt>
                <c:pt idx="2">
                  <c:v>4.5223444868627896</c:v>
                </c:pt>
                <c:pt idx="3">
                  <c:v>4.4828205704019766</c:v>
                </c:pt>
                <c:pt idx="4">
                  <c:v>4.4924769818100154</c:v>
                </c:pt>
                <c:pt idx="5">
                  <c:v>4.4929261172243429</c:v>
                </c:pt>
                <c:pt idx="6">
                  <c:v>4.5308780597350102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47-4422-8A82-C900E7CFF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СПО!$AW$13836:$BC$13836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4F-412D-8946-15AD4B95E90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СПО!$AW$13837:$BC$13837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4F-412D-8946-15AD4B95E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4.6428571428571432</c:v>
                </c:pt>
                <c:pt idx="1">
                  <c:v>4.3428571428571425</c:v>
                </c:pt>
                <c:pt idx="2">
                  <c:v>4.6952380952380954</c:v>
                </c:pt>
                <c:pt idx="3">
                  <c:v>4.4857142857142858</c:v>
                </c:pt>
                <c:pt idx="4">
                  <c:v>4.6095238095238091</c:v>
                </c:pt>
                <c:pt idx="5">
                  <c:v>4.5285714285714285</c:v>
                </c:pt>
                <c:pt idx="6">
                  <c:v>4.5952380952380949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3-416B-8778-0BA2B9FE2FA8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4.801869158878505</c:v>
                </c:pt>
                <c:pt idx="1">
                  <c:v>4.4691588785046727</c:v>
                </c:pt>
                <c:pt idx="2">
                  <c:v>4.7401869158878505</c:v>
                </c:pt>
                <c:pt idx="3">
                  <c:v>4.6186915887850466</c:v>
                </c:pt>
                <c:pt idx="4">
                  <c:v>4.650467289719626</c:v>
                </c:pt>
                <c:pt idx="5">
                  <c:v>4.7084112149532711</c:v>
                </c:pt>
                <c:pt idx="6">
                  <c:v>4.7345794392523368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73-416B-8778-0BA2B9FE2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73-416B-8778-0BA2B9FE2FA8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73-416B-8778-0BA2B9FE2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08-4833-8C2E-744A75EFF035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08-4833-8C2E-744A75EFF0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B-45FE-BFE5-8B4A4197436C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4.801869158878505</c:v>
                </c:pt>
                <c:pt idx="1">
                  <c:v>4.4691588785046727</c:v>
                </c:pt>
                <c:pt idx="2">
                  <c:v>4.7401869158878505</c:v>
                </c:pt>
                <c:pt idx="3">
                  <c:v>4.6186915887850466</c:v>
                </c:pt>
                <c:pt idx="4">
                  <c:v>4.650467289719626</c:v>
                </c:pt>
                <c:pt idx="5">
                  <c:v>4.7084112149532711</c:v>
                </c:pt>
                <c:pt idx="6">
                  <c:v>4.7345794392523368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B-45FE-BFE5-8B4A41974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AB-45FE-BFE5-8B4A4197436C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4.6428571428571432</c:v>
                </c:pt>
                <c:pt idx="1">
                  <c:v>4.3428571428571425</c:v>
                </c:pt>
                <c:pt idx="2">
                  <c:v>4.6952380952380954</c:v>
                </c:pt>
                <c:pt idx="3">
                  <c:v>4.4857142857142858</c:v>
                </c:pt>
                <c:pt idx="4">
                  <c:v>4.6095238095238091</c:v>
                </c:pt>
                <c:pt idx="5">
                  <c:v>4.5285714285714285</c:v>
                </c:pt>
                <c:pt idx="6">
                  <c:v>4.5952380952380949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AB-45FE-BFE5-8B4A419743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СПО!$AW$13868:$BC$13868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8-4267-A3CB-D6B35EBB1553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СПО!$AW$13869:$BC$13869</c:f>
              <c:numCache>
                <c:formatCode>0.00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18-4267-A3CB-D6B35EBB1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СПО!$BD$13792:$BF$13792</c:f>
              <c:numCache>
                <c:formatCode>0.00</c:formatCode>
                <c:ptCount val="3"/>
                <c:pt idx="0">
                  <c:v>4.3809523809523814</c:v>
                </c:pt>
                <c:pt idx="1">
                  <c:v>4.4428571428571431</c:v>
                </c:pt>
                <c:pt idx="2">
                  <c:v>4.2095238095238097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03-4675-957E-10C5051E981A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СПО!$BD$13793:$BF$13793</c:f>
              <c:numCache>
                <c:formatCode>0.00</c:formatCode>
                <c:ptCount val="3"/>
                <c:pt idx="0">
                  <c:v>4.4611764705882351</c:v>
                </c:pt>
                <c:pt idx="1">
                  <c:v>4.5084112149532709</c:v>
                </c:pt>
                <c:pt idx="2">
                  <c:v>4.3850467289719628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03-4675-957E-10C5051E9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СПО!$BD$13806:$BF$13806</c:f>
              <c:numCache>
                <c:formatCode>0.00</c:formatCode>
                <c:ptCount val="3"/>
                <c:pt idx="0">
                  <c:v>4.3499543682070856</c:v>
                </c:pt>
                <c:pt idx="1">
                  <c:v>4.3721894963909405</c:v>
                </c:pt>
                <c:pt idx="2">
                  <c:v>4.2980170911806193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03-4675-957E-10C5051E981A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СПО!$BD$13807:$BF$13807</c:f>
              <c:numCache>
                <c:formatCode>0.00</c:formatCode>
                <c:ptCount val="3"/>
                <c:pt idx="0">
                  <c:v>4.3792191631669004</c:v>
                </c:pt>
                <c:pt idx="1">
                  <c:v>4.3908371451390398</c:v>
                </c:pt>
                <c:pt idx="2">
                  <c:v>4.3334785449793074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03-4675-957E-10C5051E9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СПО!$G$13808:$J$13808</c:f>
              <c:numCache>
                <c:formatCode>0.00</c:formatCode>
                <c:ptCount val="4"/>
                <c:pt idx="0">
                  <c:v>0.12241370455093126</c:v>
                </c:pt>
                <c:pt idx="1">
                  <c:v>0.11155847388320606</c:v>
                </c:pt>
                <c:pt idx="2">
                  <c:v>8.5941061897255366E-2</c:v>
                </c:pt>
                <c:pt idx="3">
                  <c:v>7.389742921145892E-2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3-46FD-BB0F-D0843283B9DA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СПО!$G$13809:$J$13809</c:f>
              <c:numCache>
                <c:formatCode>0.00</c:formatCode>
                <c:ptCount val="4"/>
                <c:pt idx="0">
                  <c:v>0.19467005403366056</c:v>
                </c:pt>
                <c:pt idx="1">
                  <c:v>0.16705948452579911</c:v>
                </c:pt>
                <c:pt idx="2">
                  <c:v>0.16345225543128361</c:v>
                </c:pt>
                <c:pt idx="3">
                  <c:v>0.14000669059266002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E3-46FD-BB0F-D0843283B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СПО!$BD$13808:$BF$13808</c:f>
              <c:numCache>
                <c:formatCode>0.00</c:formatCode>
                <c:ptCount val="3"/>
                <c:pt idx="0">
                  <c:v>3.0998012745295789E-2</c:v>
                </c:pt>
                <c:pt idx="1">
                  <c:v>7.0667646466202605E-2</c:v>
                </c:pt>
                <c:pt idx="2">
                  <c:v>-8.8493281656809586E-2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98-4488-BF90-571CDAB7D7B1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СПО!$BD$13809:$BF$13809</c:f>
              <c:numCache>
                <c:formatCode>0.00</c:formatCode>
                <c:ptCount val="3"/>
                <c:pt idx="0">
                  <c:v>8.1957307421334669E-2</c:v>
                </c:pt>
                <c:pt idx="1">
                  <c:v>0.11757406981423113</c:v>
                </c:pt>
                <c:pt idx="2">
                  <c:v>5.1568183992655392E-2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98-4488-BF90-571CDAB7D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0-4A2A-9982-A52480FCF058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0-4A2A-9982-A52480FCF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СПО!$BD$13834:$BF$13834</c:f>
              <c:numCache>
                <c:formatCode>0.00</c:formatCode>
                <c:ptCount val="3"/>
                <c:pt idx="0">
                  <c:v>4.4551137784446109</c:v>
                </c:pt>
                <c:pt idx="1">
                  <c:v>4.4758689672418104</c:v>
                </c:pt>
                <c:pt idx="2">
                  <c:v>4.4451112778194553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C0-4A2A-9982-A52480FCF058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СПО!$BD$13835:$BF$13835</c:f>
              <c:numCache>
                <c:formatCode>0.00</c:formatCode>
                <c:ptCount val="3"/>
                <c:pt idx="0">
                  <c:v>4.4439046958130923</c:v>
                </c:pt>
                <c:pt idx="1">
                  <c:v>4.4632831798787338</c:v>
                </c:pt>
                <c:pt idx="2">
                  <c:v>4.4064675499663144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C0-4A2A-9982-A52480FCF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СПО!$BD$13836:$BF$13836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B-4365-8590-6AC029249744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СПО!$BD$13837:$BF$13837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AB-4365-8590-6AC029249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4.3809523809523814</c:v>
                </c:pt>
                <c:pt idx="1">
                  <c:v>4.4428571428571431</c:v>
                </c:pt>
                <c:pt idx="2">
                  <c:v>4.2095238095238097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3-4D60-B01C-88A56112963E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4.4611764705882351</c:v>
                </c:pt>
                <c:pt idx="1">
                  <c:v>4.5084112149532709</c:v>
                </c:pt>
                <c:pt idx="2">
                  <c:v>4.3850467289719628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43-4D60-B01C-88A561129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43-4D60-B01C-88A56112963E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43-4D60-B01C-88A561129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EC-438A-B8D9-CABB00C1A4BC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EC-438A-B8D9-CABB00C1A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3-4BF2-ADB8-A74ED7920675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4.4611764705882351</c:v>
                </c:pt>
                <c:pt idx="1">
                  <c:v>4.5084112149532709</c:v>
                </c:pt>
                <c:pt idx="2">
                  <c:v>4.3850467289719628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23-4BF2-ADB8-A74ED7920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23-4BF2-ADB8-A74ED7920675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4.3809523809523814</c:v>
                </c:pt>
                <c:pt idx="1">
                  <c:v>4.4428571428571431</c:v>
                </c:pt>
                <c:pt idx="2">
                  <c:v>4.2095238095238097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23-4BF2-ADB8-A74ED7920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СПО!$BD$13868:$BF$13868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9-4019-9DB2-E37D92D175C3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СПО!$BD$13869:$BF$13869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E9-4019-9DB2-E37D92D17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СПО!$BG$13792:$BJ$13792</c:f>
              <c:numCache>
                <c:formatCode>0.00</c:formatCode>
                <c:ptCount val="4"/>
                <c:pt idx="0">
                  <c:v>3.8761904761904762</c:v>
                </c:pt>
                <c:pt idx="1">
                  <c:v>4.2761904761904761</c:v>
                </c:pt>
                <c:pt idx="2">
                  <c:v>4.5095238095238095</c:v>
                </c:pt>
                <c:pt idx="3">
                  <c:v>4.166666666666667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4-4097-A396-E906297FCF89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СПО!$BG$13793:$BJ$13793</c:f>
              <c:numCache>
                <c:formatCode>0.00</c:formatCode>
                <c:ptCount val="4"/>
                <c:pt idx="0">
                  <c:v>3.9308411214953272</c:v>
                </c:pt>
                <c:pt idx="1">
                  <c:v>4.3271028037383177</c:v>
                </c:pt>
                <c:pt idx="2">
                  <c:v>4.5682242990654203</c:v>
                </c:pt>
                <c:pt idx="3">
                  <c:v>4.3813084112149534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C4-4097-A396-E906297FC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СПО!$BG$13806:$BJ$13806</c:f>
              <c:numCache>
                <c:formatCode>0.00</c:formatCode>
                <c:ptCount val="4"/>
                <c:pt idx="0">
                  <c:v>4.1805359661495061</c:v>
                </c:pt>
                <c:pt idx="1">
                  <c:v>4.3514477723388367</c:v>
                </c:pt>
                <c:pt idx="2">
                  <c:v>4.4398075168007969</c:v>
                </c:pt>
                <c:pt idx="3">
                  <c:v>4.3476312951132501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C4-4097-A396-E906297FCF89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СПО!$BG$13807:$BJ$13807</c:f>
              <c:numCache>
                <c:formatCode>0.00</c:formatCode>
                <c:ptCount val="4"/>
                <c:pt idx="0">
                  <c:v>4.1531982865025778</c:v>
                </c:pt>
                <c:pt idx="1">
                  <c:v>4.3552602918754086</c:v>
                </c:pt>
                <c:pt idx="2">
                  <c:v>4.4461627822551373</c:v>
                </c:pt>
                <c:pt idx="3">
                  <c:v>4.3810353590357947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C4-4097-A396-E906297FC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СПО!$BG$13808:$BJ$13808</c:f>
              <c:numCache>
                <c:formatCode>0.00</c:formatCode>
                <c:ptCount val="4"/>
                <c:pt idx="0">
                  <c:v>-0.30434548995902988</c:v>
                </c:pt>
                <c:pt idx="1">
                  <c:v>-7.5257296148360631E-2</c:v>
                </c:pt>
                <c:pt idx="2">
                  <c:v>6.9716292723012607E-2</c:v>
                </c:pt>
                <c:pt idx="3">
                  <c:v>-0.18096462844658312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1C-46A3-9592-61AFB091B226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СПО!$BG$13809:$BJ$13809</c:f>
              <c:numCache>
                <c:formatCode>0.00</c:formatCode>
                <c:ptCount val="4"/>
                <c:pt idx="0">
                  <c:v>-0.22235716500725067</c:v>
                </c:pt>
                <c:pt idx="1">
                  <c:v>-2.8157488137090958E-2</c:v>
                </c:pt>
                <c:pt idx="2">
                  <c:v>0.12206151681028299</c:v>
                </c:pt>
                <c:pt idx="3">
                  <c:v>2.7305217915873925E-4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1C-46A3-9592-61AFB091B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D5-4480-95AE-95FD7A96378D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D5-4480-95AE-95FD7A96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СПО!$BG$13834:$BJ$13834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4.4921230307576892</c:v>
                </c:pt>
                <c:pt idx="2">
                  <c:v>4.4876219054763693</c:v>
                </c:pt>
                <c:pt idx="3">
                  <c:v>4.4813703425856461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D5-4480-95AE-95FD7A96378D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СПО!$BG$13835:$BJ$13835</c:f>
              <c:numCache>
                <c:formatCode>0.00</c:formatCode>
                <c:ptCount val="4"/>
                <c:pt idx="0">
                  <c:v>4.35773635751179</c:v>
                </c:pt>
                <c:pt idx="1">
                  <c:v>4.4381315966763983</c:v>
                </c:pt>
                <c:pt idx="2">
                  <c:v>4.471367617336627</c:v>
                </c:pt>
                <c:pt idx="3">
                  <c:v>4.4518302268133843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D5-4480-95AE-95FD7A96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9-48DD-BC98-F13483AE0463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9-48DD-BC98-F13483AE0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СПО!$G$13834:$J$13834</c:f>
              <c:numCache>
                <c:formatCode>0.00</c:formatCode>
                <c:ptCount val="4"/>
                <c:pt idx="0">
                  <c:v>4.504376094023506</c:v>
                </c:pt>
                <c:pt idx="1">
                  <c:v>4.5311327831957993</c:v>
                </c:pt>
                <c:pt idx="2">
                  <c:v>4.5783945986496626</c:v>
                </c:pt>
                <c:pt idx="3">
                  <c:v>4.51712928232058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99-48DD-BC98-F13483AE0463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СПО!$G$13835:$J$13835</c:f>
              <c:numCache>
                <c:formatCode>0.00</c:formatCode>
                <c:ptCount val="4"/>
                <c:pt idx="0">
                  <c:v>4.4857399505951046</c:v>
                </c:pt>
                <c:pt idx="1">
                  <c:v>4.5019088255108919</c:v>
                </c:pt>
                <c:pt idx="2">
                  <c:v>4.5421270718232041</c:v>
                </c:pt>
                <c:pt idx="3">
                  <c:v>4.4958454974174717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99-48DD-BC98-F13483AE0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СПО!$BG$13836:$BJ$13836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A-4230-8845-9A59916F0C1A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СПО!$BG$13837:$BJ$13837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CA-4230-8845-9A59916F0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3.8761904761904762</c:v>
                </c:pt>
                <c:pt idx="1">
                  <c:v>4.2761904761904761</c:v>
                </c:pt>
                <c:pt idx="2">
                  <c:v>4.5095238095238095</c:v>
                </c:pt>
                <c:pt idx="3">
                  <c:v>4.166666666666667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4F-4376-ABA5-08D0BFE10D3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3.9308411214953272</c:v>
                </c:pt>
                <c:pt idx="1">
                  <c:v>4.3271028037383177</c:v>
                </c:pt>
                <c:pt idx="2">
                  <c:v>4.5682242990654203</c:v>
                </c:pt>
                <c:pt idx="3">
                  <c:v>4.3813084112149534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4F-4376-ABA5-08D0BFE10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4F-4376-ABA5-08D0BFE10D3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4F-4376-ABA5-08D0BFE10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4-469F-A7C8-62819297C8C0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4-469F-A7C8-62819297C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6-45B4-BDEB-A43ABEB98AD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3.9308411214953272</c:v>
                </c:pt>
                <c:pt idx="1">
                  <c:v>4.3271028037383177</c:v>
                </c:pt>
                <c:pt idx="2">
                  <c:v>4.5682242990654203</c:v>
                </c:pt>
                <c:pt idx="3">
                  <c:v>4.3813084112149534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A6-45B4-BDEB-A43ABEB98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A6-45B4-BDEB-A43ABEB98AD7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3.8761904761904762</c:v>
                </c:pt>
                <c:pt idx="1">
                  <c:v>4.2761904761904761</c:v>
                </c:pt>
                <c:pt idx="2">
                  <c:v>4.5095238095238095</c:v>
                </c:pt>
                <c:pt idx="3">
                  <c:v>4.166666666666667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A6-45B4-BDEB-A43ABEB98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СПО!$BG$13868:$BJ$13868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A-4288-92F4-9199ED841501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СПО!$BG$13869:$BJ$13869</c:f>
              <c:numCache>
                <c:formatCode>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5A-4288-92F4-9199ED841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СПО!$BK$13792:$BO$13792</c:f>
              <c:numCache>
                <c:formatCode>0.00</c:formatCode>
                <c:ptCount val="5"/>
                <c:pt idx="0">
                  <c:v>4.4190476190476193</c:v>
                </c:pt>
                <c:pt idx="1">
                  <c:v>4.4952380952380953</c:v>
                </c:pt>
                <c:pt idx="2">
                  <c:v>4.3904761904761909</c:v>
                </c:pt>
                <c:pt idx="3">
                  <c:v>4.4666666666666668</c:v>
                </c:pt>
                <c:pt idx="4">
                  <c:v>4.519047619047619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7C-415E-B958-6CDCE97C166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СПО!$BK$13793:$BO$13793</c:f>
              <c:numCache>
                <c:formatCode>0.00</c:formatCode>
                <c:ptCount val="5"/>
                <c:pt idx="0">
                  <c:v>4.4913043478260866</c:v>
                </c:pt>
                <c:pt idx="1">
                  <c:v>4.5420353982300883</c:v>
                </c:pt>
                <c:pt idx="2">
                  <c:v>4.5167037861915365</c:v>
                </c:pt>
                <c:pt idx="3">
                  <c:v>4.5771812080536911</c:v>
                </c:pt>
                <c:pt idx="4">
                  <c:v>4.6252873563218388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7C-415E-B958-6CDCE97C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СПО!$BK$13806:$BO$13806</c:f>
              <c:numCache>
                <c:formatCode>0.00</c:formatCode>
                <c:ptCount val="5"/>
                <c:pt idx="0">
                  <c:v>4.4274454492657433</c:v>
                </c:pt>
                <c:pt idx="1">
                  <c:v>4.3889488094250391</c:v>
                </c:pt>
                <c:pt idx="2">
                  <c:v>4.3650543433170164</c:v>
                </c:pt>
                <c:pt idx="3">
                  <c:v>4.4517547498548078</c:v>
                </c:pt>
                <c:pt idx="4">
                  <c:v>4.4373185099145438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7C-415E-B958-6CDCE97C166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СПО!$BK$13807:$BO$13807</c:f>
              <c:numCache>
                <c:formatCode>0.00</c:formatCode>
                <c:ptCount val="5"/>
                <c:pt idx="0">
                  <c:v>4.4441660973202763</c:v>
                </c:pt>
                <c:pt idx="1">
                  <c:v>4.410954712362301</c:v>
                </c:pt>
                <c:pt idx="2">
                  <c:v>4.3995870296726824</c:v>
                </c:pt>
                <c:pt idx="3">
                  <c:v>4.4733908528670687</c:v>
                </c:pt>
                <c:pt idx="4">
                  <c:v>4.4632370031765705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7C-415E-B958-6CDCE97C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СПО!$BK$13808:$BO$13808</c:f>
              <c:numCache>
                <c:formatCode>0.00</c:formatCode>
                <c:ptCount val="5"/>
                <c:pt idx="0">
                  <c:v>-8.3978302181240139E-3</c:v>
                </c:pt>
                <c:pt idx="1">
                  <c:v>0.10628928581305619</c:v>
                </c:pt>
                <c:pt idx="2">
                  <c:v>2.5421847159174504E-2</c:v>
                </c:pt>
                <c:pt idx="3">
                  <c:v>1.4911916811858994E-2</c:v>
                </c:pt>
                <c:pt idx="4">
                  <c:v>8.1729109133075184E-2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F-47B0-8F3E-4055FFEE4D45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СПО!$BK$13809:$BO$13809</c:f>
              <c:numCache>
                <c:formatCode>0.00</c:formatCode>
                <c:ptCount val="5"/>
                <c:pt idx="0">
                  <c:v>4.713825050581022E-2</c:v>
                </c:pt>
                <c:pt idx="1">
                  <c:v>0.13108068586778732</c:v>
                </c:pt>
                <c:pt idx="2">
                  <c:v>0.117116756518854</c:v>
                </c:pt>
                <c:pt idx="3">
                  <c:v>0.10379035518662239</c:v>
                </c:pt>
                <c:pt idx="4">
                  <c:v>0.16205035314526839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EF-47B0-8F3E-4055FFEE4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F-4D4C-956A-FF07838DA4AA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F-4D4C-956A-FF07838DA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СПО!$BK$13834:$BO$13834</c:f>
              <c:numCache>
                <c:formatCode>0.00</c:formatCode>
                <c:ptCount val="5"/>
                <c:pt idx="0">
                  <c:v>4.6159039759939988</c:v>
                </c:pt>
                <c:pt idx="1">
                  <c:v>4.5356339084771191</c:v>
                </c:pt>
                <c:pt idx="2">
                  <c:v>4.5031257814453616</c:v>
                </c:pt>
                <c:pt idx="3">
                  <c:v>4.5938984746186549</c:v>
                </c:pt>
                <c:pt idx="4">
                  <c:v>4.5536384096024003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3F-4D4C-956A-FF07838DA4AA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СПО!$BK$13835:$BO$13835</c:f>
              <c:numCache>
                <c:formatCode>0.00</c:formatCode>
                <c:ptCount val="5"/>
                <c:pt idx="0">
                  <c:v>4.6063441350981291</c:v>
                </c:pt>
                <c:pt idx="1">
                  <c:v>4.5195876288659793</c:v>
                </c:pt>
                <c:pt idx="2">
                  <c:v>4.5091701054562128</c:v>
                </c:pt>
                <c:pt idx="3">
                  <c:v>4.5438957475994517</c:v>
                </c:pt>
                <c:pt idx="4">
                  <c:v>4.5349264705882355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3F-4D4C-956A-FF07838DA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СПО!$BK$13836:$BO$13836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3-4B72-8FE7-5B3238295C84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СПО!$BK$13837:$BO$13837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53-4B72-8FE7-5B3238295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4.4190476190476193</c:v>
                </c:pt>
                <c:pt idx="1">
                  <c:v>4.4952380952380953</c:v>
                </c:pt>
                <c:pt idx="2">
                  <c:v>4.3904761904761909</c:v>
                </c:pt>
                <c:pt idx="3">
                  <c:v>4.4666666666666668</c:v>
                </c:pt>
                <c:pt idx="4">
                  <c:v>4.519047619047619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4-476C-B766-D332FAEDC2FE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4.4913043478260866</c:v>
                </c:pt>
                <c:pt idx="1">
                  <c:v>4.5420353982300883</c:v>
                </c:pt>
                <c:pt idx="2">
                  <c:v>4.5167037861915365</c:v>
                </c:pt>
                <c:pt idx="3">
                  <c:v>4.5771812080536911</c:v>
                </c:pt>
                <c:pt idx="4">
                  <c:v>4.6252873563218388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4-476C-B766-D332FAEDC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D4-476C-B766-D332FAEDC2FE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D4-476C-B766-D332FAEDC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760915 Ярославский педагогический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0.00103</cdr:x>
      <cdr:y>0.90021</cdr:y>
    </cdr:from>
    <cdr:to>
      <cdr:x>0.99385</cdr:x>
      <cdr:y>0.94979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496250"/>
          <a:ext cx="9220200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0.02662</cdr:x>
      <cdr:y>0.89251</cdr:y>
    </cdr:from>
    <cdr:to>
      <cdr:x>0.98135</cdr:x>
      <cdr:y>0.94209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74" y="5449237"/>
          <a:ext cx="8866458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0.91266</cdr:y>
    </cdr:from>
    <cdr:to>
      <cdr:x>0.96856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760915 Ярославский педагогический колледж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20210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760915 Ярославский педагогический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760915 Ярославский педагогический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760915 Ярославский педагогический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760915 Ярославский педагогический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71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0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9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9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2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06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39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9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5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5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9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ED93-7153-46C6-A5D8-BEC757441CD0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959A-C0EC-49ED-9857-13696349A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Мониторинг удовлетворенности качеством образования в организациях среднего профессионального образования Ярославской области: 2022 год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Результаты исследования удовлетворенности образованием обучающихся: 760915 Ярославский педагогический колледж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35000" y="1905000"/>
            <a:ext cx="889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В опросе участвовало 535 человек, в том числе 0 обучающихся по рабочим профессиям, 535 обучающихся по программам подготовки специалистов среднего звена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000" y="2921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Процент обучающихся, удовлетворенных образованием: 94,39%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000" y="3175000"/>
            <a:ext cx="889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47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52199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2936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084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86516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165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8038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90870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3754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3903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7427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1966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15584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1241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741741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7027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519499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706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626382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226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25026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5074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3554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4860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168413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3750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24485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2751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049265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6661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535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71249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5181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44140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52015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3813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4047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67552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62006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13229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473193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576170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92975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5179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91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9054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69926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319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356299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9648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53669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3723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35765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5049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6216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20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71073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04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44763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4038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796628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58092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63843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37521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50218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18104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82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51407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63959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792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692992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44925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53664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891790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203612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96278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96369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874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99427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2903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266746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3281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3879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7834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68324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648044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268041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84254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4410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7575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72300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28740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03581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11101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05485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479904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06018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08449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45966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66355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779396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758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069342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0483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99843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13937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57100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4831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0611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9279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015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1993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580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053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2751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1830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86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7951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36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70173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Оцениваемые параметры удовлетворённости образованием.
1. Готовность выпускников к вхождению в производственный коллектив 
2. Забота о сохранении здоровья,безопасных и комфортных условий обучения студентов
3. Осуществление  мер материальной и социальной поддержки студентов
4. Прочные основы гражданско- правовой грамотности
5. Высокий уровень профессионализма выпускников 
6. Давать качественные знания по специальным дисциплинам
7. Обеспечение учебного процесса оборудованием, позволяющим использовать современные, в т.ч. компьютерные технологии
8. Доброжелательное, вежливое, тактичное отношение педагогов к студентам
9. давать качественные знания по общеобразовательным предметам, достаточные для жизни в современном обществе
10. Содействие выпускникам в трудоустройстве
11. Четко организованные учебные занятия
12. Четкая организация производственной практикой на современном оборудовании
13. Сформированность у выпускников навыков самоорганизованности в работе
14. Сформированность  у выпускников навыков  эффективного делового общения
15. Организация интересной, разноообразной внеучебной деятельности студентов
16. Хороший психологический климат в студенческих коллективах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5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9253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647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8627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715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51126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075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2445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997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2612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067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1541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280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40607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854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7921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980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2563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760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24613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099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/>
              <a:t>Структурный анализ удовлетворённости (последние слайды)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06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277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4041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6030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291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3963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56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4447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319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2300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186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6648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0218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9394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5201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3786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4020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5253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8226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8327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76447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3762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121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8311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495184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0238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450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42353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61858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16164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724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6079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081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88330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2910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31422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937654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0123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7675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0376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12291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25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1152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3045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5448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94654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4507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9710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0230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96993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97782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168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2301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2072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51882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103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856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5959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574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71976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7150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59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9531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28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99092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87643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8199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0456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2223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45910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06051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3710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6422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2395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5113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0393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3245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9203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265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3796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03452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70748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1557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6291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3172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935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562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5519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267703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0086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17215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2581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46685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3004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313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048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343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35305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8967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62968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06325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8990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5410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39062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2096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7303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096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19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46304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2296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330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9654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900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6948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414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03008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6650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73998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9059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933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797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1576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3803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0281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2301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5663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80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166457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1768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129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9155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343029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287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32867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9686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488050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6056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185292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2240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097598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93768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98233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1584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686763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0464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8887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7833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07197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1579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44650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487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452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8681</Words>
  <Application>Microsoft Office PowerPoint</Application>
  <PresentationFormat>Широкоэкранный</PresentationFormat>
  <Paragraphs>918</Paragraphs>
  <Slides>148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</cp:revision>
  <dcterms:created xsi:type="dcterms:W3CDTF">2023-01-18T07:15:42Z</dcterms:created>
  <dcterms:modified xsi:type="dcterms:W3CDTF">2023-01-18T07:15:58Z</dcterms:modified>
</cp:coreProperties>
</file>