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91" r:id="rId4"/>
    <p:sldId id="292" r:id="rId5"/>
    <p:sldId id="285" r:id="rId6"/>
    <p:sldId id="289" r:id="rId7"/>
    <p:sldId id="286" r:id="rId8"/>
    <p:sldId id="293" r:id="rId9"/>
    <p:sldId id="288" r:id="rId10"/>
    <p:sldId id="287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FAD"/>
    <a:srgbClr val="0C5ED6"/>
    <a:srgbClr val="185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203" autoAdjust="0"/>
  </p:normalViewPr>
  <p:slideViewPr>
    <p:cSldViewPr>
      <p:cViewPr>
        <p:scale>
          <a:sx n="87" d="100"/>
          <a:sy n="87" d="100"/>
        </p:scale>
        <p:origin x="-126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87D5-6092-42CF-8398-DC52907AE9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80B8E-0FA6-4EC8-8CB7-F15AB404B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5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ar-pk.edu.yar.ru/priemnaya_2017/2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298280"/>
            <a:ext cx="576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ГПиН лого_облегче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-531440"/>
            <a:ext cx="3259022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75" y="1431758"/>
            <a:ext cx="82168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Межрегиональное научно-методическое событие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Тьюторская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НЕконференция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«Шаги к учителю будущего: ценности и смыслы»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16-17 февраля 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2775" y="1970578"/>
            <a:ext cx="30673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Опрос участников по завершению мероприятий показал, что гостям понравился нестандартный подход к процессу обучения. Студенты получили незабываемый опыт построения коммуникации с различной целевой аудиторией, что является значимым в практической подготовке специалиста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268760"/>
            <a:ext cx="3788518" cy="50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16291" y="5013176"/>
            <a:ext cx="8573541" cy="2544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6245" y="2814679"/>
            <a:ext cx="4446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54FAD"/>
                </a:solidFill>
                <a:latin typeface="Times New Roman" pitchFamily="18" charset="0"/>
                <a:cs typeface="Times New Roman" pitchFamily="18" charset="0"/>
              </a:rPr>
              <a:t>Спасибо за мание!</a:t>
            </a:r>
            <a:endParaRPr lang="ru-RU" sz="4000" b="1" dirty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916"/>
            <a:ext cx="9144000" cy="572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656" y="5301208"/>
            <a:ext cx="45365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305497"/>
            <a:ext cx="324036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17 февраля студенты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ЯГПУ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им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К.Д. Ушинского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были приглашены 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Интеллектуальное кафе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Ярославский педагогический колледж. Интеллектуальное кафе - это открытое пространство для профессиональных проб будущих педагогов. Студенты рассматривали процессы или природные явления в рамках феномен-ориентированного обучения при помощи интерактивного оборудования, совершив еще один шаг навстречу познанию окружающего мира</a:t>
            </a:r>
          </a:p>
          <a:p>
            <a:endParaRPr lang="ru-RU" dirty="0"/>
          </a:p>
        </p:txBody>
      </p:sp>
      <p:pic>
        <p:nvPicPr>
          <p:cNvPr id="10" name="Рисунок 9" descr="IMG_20230217_102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268760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412775"/>
            <a:ext cx="4120009" cy="2746673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65" y="3212976"/>
            <a:ext cx="4254624" cy="2836416"/>
          </a:xfrm>
        </p:spPr>
      </p:pic>
    </p:spTree>
    <p:extLst>
      <p:ext uri="{BB962C8B-B14F-4D97-AF65-F5344CB8AC3E}">
        <p14:creationId xmlns:p14="http://schemas.microsoft.com/office/powerpoint/2010/main" val="18274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700807"/>
            <a:ext cx="4184966" cy="2789977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212468" cy="2808312"/>
          </a:xfrm>
        </p:spPr>
      </p:pic>
    </p:spTree>
    <p:extLst>
      <p:ext uri="{BB962C8B-B14F-4D97-AF65-F5344CB8AC3E}">
        <p14:creationId xmlns:p14="http://schemas.microsoft.com/office/powerpoint/2010/main" val="42159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248" y="1916832"/>
            <a:ext cx="320463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курса специальности «Преподавание в начальных классах» под руководством преподавателя В.В. 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Синициной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познакомили участников мероприятия с современным интерактивным оборудованием, которое способно решить проблему расстояния и времени при решении образовательных задач и изменить культуру подачи материала</a:t>
            </a:r>
            <a:endParaRPr lang="ru-RU" sz="1700" dirty="0"/>
          </a:p>
        </p:txBody>
      </p:sp>
      <p:pic>
        <p:nvPicPr>
          <p:cNvPr id="10" name="Рисунок 9" descr="IMG_20230217_102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700808"/>
            <a:ext cx="5173135" cy="40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MG_20230217_102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89" y="1185108"/>
            <a:ext cx="4139952" cy="5540519"/>
          </a:xfrm>
          <a:prstGeom prst="rect">
            <a:avLst/>
          </a:prstGeom>
        </p:spPr>
      </p:pic>
      <p:pic>
        <p:nvPicPr>
          <p:cNvPr id="12" name="Рисунок 11" descr="IMG_20230217_102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124744"/>
            <a:ext cx="424593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384" y="2204864"/>
            <a:ext cx="26384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курса специальности «Дошкольное образование»  провели мастер-класс по созданию образовательного веб-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«Сказки и рассказы К.Д. Ушинского»</a:t>
            </a:r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18" y="1988840"/>
            <a:ext cx="5112060" cy="3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1" y="698390"/>
            <a:ext cx="806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8298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99916"/>
          </a:xfrm>
          <a:prstGeom prst="rect">
            <a:avLst/>
          </a:prstGeom>
          <a:solidFill>
            <a:srgbClr val="185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../000000000000000000000priemnayareyting_42/priem2017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6688" y="298280"/>
            <a:ext cx="571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ГПОАУ ЯО Ярославский педагогический колледж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2" y="1556792"/>
            <a:ext cx="4456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solidFill>
                <a:srgbClr val="154F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PC-05\Desktop\рамки и лого ярпк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69844" cy="9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8471" y="2492896"/>
            <a:ext cx="30963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Образовательный веб-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-   интерактивная форма подачи любого материала, которая с легкостью привлекает внимание обучающихся </a:t>
            </a:r>
            <a:endParaRPr lang="ru-RU" sz="17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5184577" cy="3456384"/>
          </a:xfrm>
        </p:spPr>
      </p:pic>
    </p:spTree>
    <p:extLst>
      <p:ext uri="{BB962C8B-B14F-4D97-AF65-F5344CB8AC3E}">
        <p14:creationId xmlns:p14="http://schemas.microsoft.com/office/powerpoint/2010/main" val="3285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214</Words>
  <Application>Microsoft Office PowerPoint</Application>
  <PresentationFormat>Экран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PC-05</dc:creator>
  <cp:lastModifiedBy>Windows User</cp:lastModifiedBy>
  <cp:revision>565</cp:revision>
  <dcterms:created xsi:type="dcterms:W3CDTF">2018-08-20T10:07:05Z</dcterms:created>
  <dcterms:modified xsi:type="dcterms:W3CDTF">2023-02-20T12:57:38Z</dcterms:modified>
</cp:coreProperties>
</file>