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8" r:id="rId4"/>
    <p:sldId id="269" r:id="rId5"/>
    <p:sldId id="271" r:id="rId6"/>
    <p:sldId id="260" r:id="rId7"/>
    <p:sldId id="261" r:id="rId8"/>
    <p:sldId id="263" r:id="rId9"/>
    <p:sldId id="264" r:id="rId10"/>
    <p:sldId id="265" r:id="rId11"/>
    <p:sldId id="266" r:id="rId12"/>
    <p:sldId id="270" r:id="rId13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5FF3A-7EB0-4AEB-9B62-9ADEAB0998A3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43EBCE-3343-4FF1-A97A-43A826A874E2}">
      <dgm:prSet phldrT="[Текст]" custT="1"/>
      <dgm:spPr>
        <a:solidFill>
          <a:srgbClr val="B85410"/>
        </a:solidFill>
      </dgm:spPr>
      <dgm:t>
        <a:bodyPr/>
        <a:lstStyle/>
        <a:p>
          <a:r>
            <a:rPr lang="ru-RU" sz="2000" b="0" dirty="0"/>
            <a:t>Единство образовательного пространства</a:t>
          </a:r>
        </a:p>
      </dgm:t>
    </dgm:pt>
    <dgm:pt modelId="{0B52A54F-0B04-4FCC-9C8B-7AF8DE0EFD0E}" type="parTrans" cxnId="{5AFD25D8-6D6F-41E8-B676-6D4A4E9EFDAD}">
      <dgm:prSet/>
      <dgm:spPr/>
      <dgm:t>
        <a:bodyPr/>
        <a:lstStyle/>
        <a:p>
          <a:endParaRPr lang="ru-RU"/>
        </a:p>
      </dgm:t>
    </dgm:pt>
    <dgm:pt modelId="{39306636-F8A7-47E2-BEC7-71A7222F4CEE}" type="sibTrans" cxnId="{5AFD25D8-6D6F-41E8-B676-6D4A4E9EFDAD}">
      <dgm:prSet/>
      <dgm:spPr/>
      <dgm:t>
        <a:bodyPr/>
        <a:lstStyle/>
        <a:p>
          <a:endParaRPr lang="ru-RU"/>
        </a:p>
      </dgm:t>
    </dgm:pt>
    <dgm:pt modelId="{392E873D-72AE-4D08-BE99-DB80F453C2EF}">
      <dgm:prSet phldrT="[Текст]" custT="1"/>
      <dgm:spPr/>
      <dgm:t>
        <a:bodyPr/>
        <a:lstStyle/>
        <a:p>
          <a:r>
            <a:rPr lang="ru-RU" sz="1600" dirty="0"/>
            <a:t>Преемствен-</a:t>
          </a:r>
          <a:r>
            <a:rPr lang="ru-RU" sz="1600" dirty="0" err="1"/>
            <a:t>ность</a:t>
          </a:r>
          <a:r>
            <a:rPr lang="ru-RU" sz="1600" dirty="0"/>
            <a:t> уровней среднего и высшего профессионального образования</a:t>
          </a:r>
        </a:p>
      </dgm:t>
    </dgm:pt>
    <dgm:pt modelId="{C257BE37-2905-4AE9-A200-BD1D8CB0C30C}" type="parTrans" cxnId="{AF65C858-3E67-4F14-8B51-9E4715F50004}">
      <dgm:prSet/>
      <dgm:spPr/>
      <dgm:t>
        <a:bodyPr/>
        <a:lstStyle/>
        <a:p>
          <a:endParaRPr lang="ru-RU"/>
        </a:p>
      </dgm:t>
    </dgm:pt>
    <dgm:pt modelId="{E478500A-0721-447E-9323-5FD030F867E0}" type="sibTrans" cxnId="{AF65C858-3E67-4F14-8B51-9E4715F50004}">
      <dgm:prSet/>
      <dgm:spPr/>
      <dgm:t>
        <a:bodyPr/>
        <a:lstStyle/>
        <a:p>
          <a:endParaRPr lang="ru-RU"/>
        </a:p>
      </dgm:t>
    </dgm:pt>
    <dgm:pt modelId="{D5456B1D-D9E7-48A1-AD11-1870E4DDFF95}">
      <dgm:prSet phldrT="[Текст]"/>
      <dgm:spPr/>
      <dgm:t>
        <a:bodyPr/>
        <a:lstStyle/>
        <a:p>
          <a:endParaRPr lang="ru-RU" dirty="0"/>
        </a:p>
      </dgm:t>
    </dgm:pt>
    <dgm:pt modelId="{27AE9871-84C9-477B-8364-5F9421B4C9B6}" type="parTrans" cxnId="{0E246350-65CA-4035-8798-267BF79BDB2B}">
      <dgm:prSet/>
      <dgm:spPr/>
      <dgm:t>
        <a:bodyPr/>
        <a:lstStyle/>
        <a:p>
          <a:endParaRPr lang="ru-RU"/>
        </a:p>
      </dgm:t>
    </dgm:pt>
    <dgm:pt modelId="{C769260B-C6A5-42A4-9076-E89BF43FE7B4}" type="sibTrans" cxnId="{0E246350-65CA-4035-8798-267BF79BDB2B}">
      <dgm:prSet/>
      <dgm:spPr/>
      <dgm:t>
        <a:bodyPr/>
        <a:lstStyle/>
        <a:p>
          <a:endParaRPr lang="ru-RU"/>
        </a:p>
      </dgm:t>
    </dgm:pt>
    <dgm:pt modelId="{876F4295-9562-49D7-91AB-EA2C14AAD498}">
      <dgm:prSet phldrT="[Текст]" custT="1"/>
      <dgm:spPr/>
      <dgm:t>
        <a:bodyPr/>
        <a:lstStyle/>
        <a:p>
          <a:r>
            <a:rPr lang="ru-RU" sz="1600" dirty="0"/>
            <a:t>Непрерывность подготовки учителя</a:t>
          </a:r>
        </a:p>
      </dgm:t>
    </dgm:pt>
    <dgm:pt modelId="{1631CF31-4973-48C9-88CA-FB7F09361639}" type="parTrans" cxnId="{5A32A223-8129-4AE7-B99F-F427B4A9BF0D}">
      <dgm:prSet/>
      <dgm:spPr/>
      <dgm:t>
        <a:bodyPr/>
        <a:lstStyle/>
        <a:p>
          <a:endParaRPr lang="ru-RU"/>
        </a:p>
      </dgm:t>
    </dgm:pt>
    <dgm:pt modelId="{0E5877DD-28B5-4CCF-A95F-AEFBF9F70585}" type="sibTrans" cxnId="{5A32A223-8129-4AE7-B99F-F427B4A9BF0D}">
      <dgm:prSet/>
      <dgm:spPr/>
      <dgm:t>
        <a:bodyPr/>
        <a:lstStyle/>
        <a:p>
          <a:endParaRPr lang="ru-RU"/>
        </a:p>
      </dgm:t>
    </dgm:pt>
    <dgm:pt modelId="{DE6C3784-026D-40C6-AA33-889B9D50C1F4}">
      <dgm:prSet phldrT="[Текст]" custT="1"/>
      <dgm:spPr/>
      <dgm:t>
        <a:bodyPr/>
        <a:lstStyle/>
        <a:p>
          <a:r>
            <a:rPr lang="ru-RU" sz="1600" dirty="0"/>
            <a:t>Достижение образователь-</a:t>
          </a:r>
          <a:r>
            <a:rPr lang="ru-RU" sz="1600" dirty="0" err="1"/>
            <a:t>ных</a:t>
          </a:r>
          <a:r>
            <a:rPr lang="ru-RU" sz="1600" dirty="0"/>
            <a:t> результатов в соответствии с ПС «Педагог»</a:t>
          </a:r>
        </a:p>
      </dgm:t>
    </dgm:pt>
    <dgm:pt modelId="{06C72F6F-4D79-448D-9C51-DD52D19C1624}" type="parTrans" cxnId="{6C979EB7-EB11-463F-AA61-D02041140E79}">
      <dgm:prSet/>
      <dgm:spPr/>
      <dgm:t>
        <a:bodyPr/>
        <a:lstStyle/>
        <a:p>
          <a:endParaRPr lang="ru-RU"/>
        </a:p>
      </dgm:t>
    </dgm:pt>
    <dgm:pt modelId="{583220D5-91E5-48A5-9452-184646100B36}" type="sibTrans" cxnId="{6C979EB7-EB11-463F-AA61-D02041140E79}">
      <dgm:prSet/>
      <dgm:spPr/>
      <dgm:t>
        <a:bodyPr/>
        <a:lstStyle/>
        <a:p>
          <a:endParaRPr lang="ru-RU"/>
        </a:p>
      </dgm:t>
    </dgm:pt>
    <dgm:pt modelId="{A10FC6FE-B6BC-4D8A-B806-3383E636A665}" type="pres">
      <dgm:prSet presAssocID="{6335FF3A-7EB0-4AEB-9B62-9ADEAB0998A3}" presName="Name0" presStyleCnt="0">
        <dgm:presLayoutVars>
          <dgm:chMax val="1"/>
          <dgm:chPref val="1"/>
        </dgm:presLayoutVars>
      </dgm:prSet>
      <dgm:spPr/>
    </dgm:pt>
    <dgm:pt modelId="{84ECF836-3417-4B30-B47C-F14F12AB9FA4}" type="pres">
      <dgm:prSet presAssocID="{7E43EBCE-3343-4FF1-A97A-43A826A874E2}" presName="Parent" presStyleLbl="node0" presStyleIdx="0" presStyleCnt="1" custScaleX="85963" custScaleY="87078">
        <dgm:presLayoutVars>
          <dgm:chMax val="5"/>
          <dgm:chPref val="5"/>
        </dgm:presLayoutVars>
      </dgm:prSet>
      <dgm:spPr/>
    </dgm:pt>
    <dgm:pt modelId="{852EB031-9552-4244-9AE0-A3E6D5D09D0F}" type="pres">
      <dgm:prSet presAssocID="{7E43EBCE-3343-4FF1-A97A-43A826A874E2}" presName="Accent1" presStyleLbl="node1" presStyleIdx="0" presStyleCnt="15"/>
      <dgm:spPr/>
    </dgm:pt>
    <dgm:pt modelId="{09F01EE2-7B0F-4726-BDB4-5090E5BB3165}" type="pres">
      <dgm:prSet presAssocID="{7E43EBCE-3343-4FF1-A97A-43A826A874E2}" presName="Accent2" presStyleLbl="node1" presStyleIdx="1" presStyleCnt="15"/>
      <dgm:spPr/>
    </dgm:pt>
    <dgm:pt modelId="{0A57D371-DECF-4C58-B9C5-BADDACA54E61}" type="pres">
      <dgm:prSet presAssocID="{7E43EBCE-3343-4FF1-A97A-43A826A874E2}" presName="Accent3" presStyleLbl="node1" presStyleIdx="2" presStyleCnt="15"/>
      <dgm:spPr/>
    </dgm:pt>
    <dgm:pt modelId="{B85DE007-D672-419A-894F-CC8191456939}" type="pres">
      <dgm:prSet presAssocID="{7E43EBCE-3343-4FF1-A97A-43A826A874E2}" presName="Accent4" presStyleLbl="node1" presStyleIdx="3" presStyleCnt="15"/>
      <dgm:spPr/>
    </dgm:pt>
    <dgm:pt modelId="{D07511CD-D682-450C-B5CE-BC35AEEF7CDA}" type="pres">
      <dgm:prSet presAssocID="{7E43EBCE-3343-4FF1-A97A-43A826A874E2}" presName="Accent5" presStyleLbl="node1" presStyleIdx="4" presStyleCnt="15"/>
      <dgm:spPr/>
    </dgm:pt>
    <dgm:pt modelId="{AB5DC1ED-94A5-4FFF-998C-1AD77F2CE6CF}" type="pres">
      <dgm:prSet presAssocID="{7E43EBCE-3343-4FF1-A97A-43A826A874E2}" presName="Accent6" presStyleLbl="node1" presStyleIdx="5" presStyleCnt="15"/>
      <dgm:spPr/>
    </dgm:pt>
    <dgm:pt modelId="{47348A0B-4D0C-4A7B-B6E0-7AB568FFF6A0}" type="pres">
      <dgm:prSet presAssocID="{392E873D-72AE-4D08-BE99-DB80F453C2EF}" presName="Child1" presStyleLbl="node1" presStyleIdx="6" presStyleCnt="15" custScaleX="145561" custScaleY="135089">
        <dgm:presLayoutVars>
          <dgm:chMax val="0"/>
          <dgm:chPref val="0"/>
        </dgm:presLayoutVars>
      </dgm:prSet>
      <dgm:spPr/>
    </dgm:pt>
    <dgm:pt modelId="{5FA7CCFB-FB32-43AB-AE7C-930CC64881B9}" type="pres">
      <dgm:prSet presAssocID="{392E873D-72AE-4D08-BE99-DB80F453C2EF}" presName="Accent7" presStyleCnt="0"/>
      <dgm:spPr/>
    </dgm:pt>
    <dgm:pt modelId="{74B797AD-DFEE-450F-B6A0-728520C92E87}" type="pres">
      <dgm:prSet presAssocID="{392E873D-72AE-4D08-BE99-DB80F453C2EF}" presName="AccentHold1" presStyleLbl="node1" presStyleIdx="7" presStyleCnt="15"/>
      <dgm:spPr/>
    </dgm:pt>
    <dgm:pt modelId="{4085B061-745A-40EC-97D9-EC2EAB5FE7C5}" type="pres">
      <dgm:prSet presAssocID="{392E873D-72AE-4D08-BE99-DB80F453C2EF}" presName="Accent8" presStyleCnt="0"/>
      <dgm:spPr/>
    </dgm:pt>
    <dgm:pt modelId="{C684806E-6825-41C2-A53E-76AEC08E64A0}" type="pres">
      <dgm:prSet presAssocID="{392E873D-72AE-4D08-BE99-DB80F453C2EF}" presName="AccentHold2" presStyleLbl="node1" presStyleIdx="8" presStyleCnt="15"/>
      <dgm:spPr/>
    </dgm:pt>
    <dgm:pt modelId="{95683EEC-AFFD-4679-AA76-DE09D5538DC5}" type="pres">
      <dgm:prSet presAssocID="{876F4295-9562-49D7-91AB-EA2C14AAD498}" presName="Child2" presStyleLbl="node1" presStyleIdx="9" presStyleCnt="15" custScaleX="154871" custScaleY="158951" custLinFactNeighborX="-51582" custLinFactNeighborY="32718">
        <dgm:presLayoutVars>
          <dgm:chMax val="0"/>
          <dgm:chPref val="0"/>
        </dgm:presLayoutVars>
      </dgm:prSet>
      <dgm:spPr/>
    </dgm:pt>
    <dgm:pt modelId="{B344B59F-7E36-4E85-B9C7-1569D634172D}" type="pres">
      <dgm:prSet presAssocID="{876F4295-9562-49D7-91AB-EA2C14AAD498}" presName="Accent9" presStyleCnt="0"/>
      <dgm:spPr/>
    </dgm:pt>
    <dgm:pt modelId="{CFACFEE7-4DB9-423A-A49A-41D750280FA5}" type="pres">
      <dgm:prSet presAssocID="{876F4295-9562-49D7-91AB-EA2C14AAD498}" presName="AccentHold1" presStyleLbl="node1" presStyleIdx="10" presStyleCnt="15" custLinFactY="72451" custLinFactNeighborX="-25304" custLinFactNeighborY="100000"/>
      <dgm:spPr/>
    </dgm:pt>
    <dgm:pt modelId="{0F4BE696-E912-4180-B6FC-85751A57D37C}" type="pres">
      <dgm:prSet presAssocID="{876F4295-9562-49D7-91AB-EA2C14AAD498}" presName="Accent10" presStyleCnt="0"/>
      <dgm:spPr/>
    </dgm:pt>
    <dgm:pt modelId="{6EEC7ECF-1CB3-4626-8299-39300BEC181C}" type="pres">
      <dgm:prSet presAssocID="{876F4295-9562-49D7-91AB-EA2C14AAD498}" presName="AccentHold2" presStyleLbl="node1" presStyleIdx="11" presStyleCnt="15"/>
      <dgm:spPr/>
    </dgm:pt>
    <dgm:pt modelId="{DF81512D-F820-4F49-9CF6-28BC81C0536F}" type="pres">
      <dgm:prSet presAssocID="{876F4295-9562-49D7-91AB-EA2C14AAD498}" presName="Accent11" presStyleCnt="0"/>
      <dgm:spPr/>
    </dgm:pt>
    <dgm:pt modelId="{B26BFBB2-167A-4758-925C-827A05A5F944}" type="pres">
      <dgm:prSet presAssocID="{876F4295-9562-49D7-91AB-EA2C14AAD498}" presName="AccentHold3" presStyleLbl="node1" presStyleIdx="12" presStyleCnt="15"/>
      <dgm:spPr/>
    </dgm:pt>
    <dgm:pt modelId="{522452C6-7919-4304-A073-7F963AECC856}" type="pres">
      <dgm:prSet presAssocID="{DE6C3784-026D-40C6-AA33-889B9D50C1F4}" presName="Child3" presStyleLbl="node1" presStyleIdx="13" presStyleCnt="15" custScaleX="152129" custScaleY="143306" custLinFactX="-67958" custLinFactNeighborX="-100000" custLinFactNeighborY="16359">
        <dgm:presLayoutVars>
          <dgm:chMax val="0"/>
          <dgm:chPref val="0"/>
        </dgm:presLayoutVars>
      </dgm:prSet>
      <dgm:spPr/>
    </dgm:pt>
    <dgm:pt modelId="{1D2EC3BD-5860-4889-B1E1-C926D57B9D71}" type="pres">
      <dgm:prSet presAssocID="{DE6C3784-026D-40C6-AA33-889B9D50C1F4}" presName="Accent12" presStyleCnt="0"/>
      <dgm:spPr/>
    </dgm:pt>
    <dgm:pt modelId="{5435D06A-80A5-4D03-8821-F862A4CE875A}" type="pres">
      <dgm:prSet presAssocID="{DE6C3784-026D-40C6-AA33-889B9D50C1F4}" presName="AccentHold1" presStyleLbl="node1" presStyleIdx="14" presStyleCnt="15"/>
      <dgm:spPr/>
    </dgm:pt>
  </dgm:ptLst>
  <dgm:cxnLst>
    <dgm:cxn modelId="{417D0E0F-AA32-4CBC-A166-167380DFD418}" type="presOf" srcId="{7E43EBCE-3343-4FF1-A97A-43A826A874E2}" destId="{84ECF836-3417-4B30-B47C-F14F12AB9FA4}" srcOrd="0" destOrd="0" presId="urn:microsoft.com/office/officeart/2009/3/layout/CircleRelationship"/>
    <dgm:cxn modelId="{5A32A223-8129-4AE7-B99F-F427B4A9BF0D}" srcId="{7E43EBCE-3343-4FF1-A97A-43A826A874E2}" destId="{876F4295-9562-49D7-91AB-EA2C14AAD498}" srcOrd="1" destOrd="0" parTransId="{1631CF31-4973-48C9-88CA-FB7F09361639}" sibTransId="{0E5877DD-28B5-4CCF-A95F-AEFBF9F70585}"/>
    <dgm:cxn modelId="{0E246350-65CA-4035-8798-267BF79BDB2B}" srcId="{6335FF3A-7EB0-4AEB-9B62-9ADEAB0998A3}" destId="{D5456B1D-D9E7-48A1-AD11-1870E4DDFF95}" srcOrd="1" destOrd="0" parTransId="{27AE9871-84C9-477B-8364-5F9421B4C9B6}" sibTransId="{C769260B-C6A5-42A4-9076-E89BF43FE7B4}"/>
    <dgm:cxn modelId="{AF65C858-3E67-4F14-8B51-9E4715F50004}" srcId="{7E43EBCE-3343-4FF1-A97A-43A826A874E2}" destId="{392E873D-72AE-4D08-BE99-DB80F453C2EF}" srcOrd="0" destOrd="0" parTransId="{C257BE37-2905-4AE9-A200-BD1D8CB0C30C}" sibTransId="{E478500A-0721-447E-9323-5FD030F867E0}"/>
    <dgm:cxn modelId="{ADC69390-B262-42B5-843F-BA17D0A56FB5}" type="presOf" srcId="{392E873D-72AE-4D08-BE99-DB80F453C2EF}" destId="{47348A0B-4D0C-4A7B-B6E0-7AB568FFF6A0}" srcOrd="0" destOrd="0" presId="urn:microsoft.com/office/officeart/2009/3/layout/CircleRelationship"/>
    <dgm:cxn modelId="{4B1C29B4-F6E9-4B48-A082-55737A376DA7}" type="presOf" srcId="{876F4295-9562-49D7-91AB-EA2C14AAD498}" destId="{95683EEC-AFFD-4679-AA76-DE09D5538DC5}" srcOrd="0" destOrd="0" presId="urn:microsoft.com/office/officeart/2009/3/layout/CircleRelationship"/>
    <dgm:cxn modelId="{62E249B7-03F4-468C-950A-E022010EF473}" type="presOf" srcId="{6335FF3A-7EB0-4AEB-9B62-9ADEAB0998A3}" destId="{A10FC6FE-B6BC-4D8A-B806-3383E636A665}" srcOrd="0" destOrd="0" presId="urn:microsoft.com/office/officeart/2009/3/layout/CircleRelationship"/>
    <dgm:cxn modelId="{6C979EB7-EB11-463F-AA61-D02041140E79}" srcId="{7E43EBCE-3343-4FF1-A97A-43A826A874E2}" destId="{DE6C3784-026D-40C6-AA33-889B9D50C1F4}" srcOrd="2" destOrd="0" parTransId="{06C72F6F-4D79-448D-9C51-DD52D19C1624}" sibTransId="{583220D5-91E5-48A5-9452-184646100B36}"/>
    <dgm:cxn modelId="{2460E3C0-0FEB-491F-BD57-4764AF5FB9E7}" type="presOf" srcId="{DE6C3784-026D-40C6-AA33-889B9D50C1F4}" destId="{522452C6-7919-4304-A073-7F963AECC856}" srcOrd="0" destOrd="0" presId="urn:microsoft.com/office/officeart/2009/3/layout/CircleRelationship"/>
    <dgm:cxn modelId="{5AFD25D8-6D6F-41E8-B676-6D4A4E9EFDAD}" srcId="{6335FF3A-7EB0-4AEB-9B62-9ADEAB0998A3}" destId="{7E43EBCE-3343-4FF1-A97A-43A826A874E2}" srcOrd="0" destOrd="0" parTransId="{0B52A54F-0B04-4FCC-9C8B-7AF8DE0EFD0E}" sibTransId="{39306636-F8A7-47E2-BEC7-71A7222F4CEE}"/>
    <dgm:cxn modelId="{FE4FF460-654A-418E-A77C-97471E8149D8}" type="presParOf" srcId="{A10FC6FE-B6BC-4D8A-B806-3383E636A665}" destId="{84ECF836-3417-4B30-B47C-F14F12AB9FA4}" srcOrd="0" destOrd="0" presId="urn:microsoft.com/office/officeart/2009/3/layout/CircleRelationship"/>
    <dgm:cxn modelId="{DF7A5B0D-8FF8-4E16-89E2-0EEBF712942A}" type="presParOf" srcId="{A10FC6FE-B6BC-4D8A-B806-3383E636A665}" destId="{852EB031-9552-4244-9AE0-A3E6D5D09D0F}" srcOrd="1" destOrd="0" presId="urn:microsoft.com/office/officeart/2009/3/layout/CircleRelationship"/>
    <dgm:cxn modelId="{056AE74C-A90F-4DFD-B1AA-06858EAC234B}" type="presParOf" srcId="{A10FC6FE-B6BC-4D8A-B806-3383E636A665}" destId="{09F01EE2-7B0F-4726-BDB4-5090E5BB3165}" srcOrd="2" destOrd="0" presId="urn:microsoft.com/office/officeart/2009/3/layout/CircleRelationship"/>
    <dgm:cxn modelId="{2C54DF0A-D73F-427C-A79B-287E876B8B95}" type="presParOf" srcId="{A10FC6FE-B6BC-4D8A-B806-3383E636A665}" destId="{0A57D371-DECF-4C58-B9C5-BADDACA54E61}" srcOrd="3" destOrd="0" presId="urn:microsoft.com/office/officeart/2009/3/layout/CircleRelationship"/>
    <dgm:cxn modelId="{03DCBC5A-6D98-47B0-816D-CA4CC3624356}" type="presParOf" srcId="{A10FC6FE-B6BC-4D8A-B806-3383E636A665}" destId="{B85DE007-D672-419A-894F-CC8191456939}" srcOrd="4" destOrd="0" presId="urn:microsoft.com/office/officeart/2009/3/layout/CircleRelationship"/>
    <dgm:cxn modelId="{6BBD932C-0BAF-4BDB-B266-1A42E27EEC95}" type="presParOf" srcId="{A10FC6FE-B6BC-4D8A-B806-3383E636A665}" destId="{D07511CD-D682-450C-B5CE-BC35AEEF7CDA}" srcOrd="5" destOrd="0" presId="urn:microsoft.com/office/officeart/2009/3/layout/CircleRelationship"/>
    <dgm:cxn modelId="{3C56543B-686C-4DD8-8B38-951AD38CFC9B}" type="presParOf" srcId="{A10FC6FE-B6BC-4D8A-B806-3383E636A665}" destId="{AB5DC1ED-94A5-4FFF-998C-1AD77F2CE6CF}" srcOrd="6" destOrd="0" presId="urn:microsoft.com/office/officeart/2009/3/layout/CircleRelationship"/>
    <dgm:cxn modelId="{2FB4ADB5-09A5-4FB9-845C-CB7F05181312}" type="presParOf" srcId="{A10FC6FE-B6BC-4D8A-B806-3383E636A665}" destId="{47348A0B-4D0C-4A7B-B6E0-7AB568FFF6A0}" srcOrd="7" destOrd="0" presId="urn:microsoft.com/office/officeart/2009/3/layout/CircleRelationship"/>
    <dgm:cxn modelId="{BF00D613-F1EB-4D5C-9EA4-50081897CF45}" type="presParOf" srcId="{A10FC6FE-B6BC-4D8A-B806-3383E636A665}" destId="{5FA7CCFB-FB32-43AB-AE7C-930CC64881B9}" srcOrd="8" destOrd="0" presId="urn:microsoft.com/office/officeart/2009/3/layout/CircleRelationship"/>
    <dgm:cxn modelId="{7E5D90FD-F748-49A5-B465-EE7B953E7B07}" type="presParOf" srcId="{5FA7CCFB-FB32-43AB-AE7C-930CC64881B9}" destId="{74B797AD-DFEE-450F-B6A0-728520C92E87}" srcOrd="0" destOrd="0" presId="urn:microsoft.com/office/officeart/2009/3/layout/CircleRelationship"/>
    <dgm:cxn modelId="{F9549BD3-8D02-47C5-A3D1-9EE857717112}" type="presParOf" srcId="{A10FC6FE-B6BC-4D8A-B806-3383E636A665}" destId="{4085B061-745A-40EC-97D9-EC2EAB5FE7C5}" srcOrd="9" destOrd="0" presId="urn:microsoft.com/office/officeart/2009/3/layout/CircleRelationship"/>
    <dgm:cxn modelId="{9100DB54-2F18-40FB-89C4-F7074F21C80B}" type="presParOf" srcId="{4085B061-745A-40EC-97D9-EC2EAB5FE7C5}" destId="{C684806E-6825-41C2-A53E-76AEC08E64A0}" srcOrd="0" destOrd="0" presId="urn:microsoft.com/office/officeart/2009/3/layout/CircleRelationship"/>
    <dgm:cxn modelId="{A3228606-2376-4F3A-BC77-4C9DDE41C782}" type="presParOf" srcId="{A10FC6FE-B6BC-4D8A-B806-3383E636A665}" destId="{95683EEC-AFFD-4679-AA76-DE09D5538DC5}" srcOrd="10" destOrd="0" presId="urn:microsoft.com/office/officeart/2009/3/layout/CircleRelationship"/>
    <dgm:cxn modelId="{08E47D42-E94D-45C5-86C4-18C1A45B6A9B}" type="presParOf" srcId="{A10FC6FE-B6BC-4D8A-B806-3383E636A665}" destId="{B344B59F-7E36-4E85-B9C7-1569D634172D}" srcOrd="11" destOrd="0" presId="urn:microsoft.com/office/officeart/2009/3/layout/CircleRelationship"/>
    <dgm:cxn modelId="{E9DF37AE-F97C-4C91-B6B5-9F87BC38A115}" type="presParOf" srcId="{B344B59F-7E36-4E85-B9C7-1569D634172D}" destId="{CFACFEE7-4DB9-423A-A49A-41D750280FA5}" srcOrd="0" destOrd="0" presId="urn:microsoft.com/office/officeart/2009/3/layout/CircleRelationship"/>
    <dgm:cxn modelId="{3F9ADC8D-4399-4826-8565-8F6347B4E902}" type="presParOf" srcId="{A10FC6FE-B6BC-4D8A-B806-3383E636A665}" destId="{0F4BE696-E912-4180-B6FC-85751A57D37C}" srcOrd="12" destOrd="0" presId="urn:microsoft.com/office/officeart/2009/3/layout/CircleRelationship"/>
    <dgm:cxn modelId="{BCA2718F-FC10-446A-9AF0-F8365D32AA1F}" type="presParOf" srcId="{0F4BE696-E912-4180-B6FC-85751A57D37C}" destId="{6EEC7ECF-1CB3-4626-8299-39300BEC181C}" srcOrd="0" destOrd="0" presId="urn:microsoft.com/office/officeart/2009/3/layout/CircleRelationship"/>
    <dgm:cxn modelId="{1BF28738-028E-4F15-9BF0-AC01080B9B20}" type="presParOf" srcId="{A10FC6FE-B6BC-4D8A-B806-3383E636A665}" destId="{DF81512D-F820-4F49-9CF6-28BC81C0536F}" srcOrd="13" destOrd="0" presId="urn:microsoft.com/office/officeart/2009/3/layout/CircleRelationship"/>
    <dgm:cxn modelId="{009C1E2B-C44B-4030-94A5-57A1019EE7F0}" type="presParOf" srcId="{DF81512D-F820-4F49-9CF6-28BC81C0536F}" destId="{B26BFBB2-167A-4758-925C-827A05A5F944}" srcOrd="0" destOrd="0" presId="urn:microsoft.com/office/officeart/2009/3/layout/CircleRelationship"/>
    <dgm:cxn modelId="{46184FC0-73BE-438D-9E32-4E2649C35529}" type="presParOf" srcId="{A10FC6FE-B6BC-4D8A-B806-3383E636A665}" destId="{522452C6-7919-4304-A073-7F963AECC856}" srcOrd="14" destOrd="0" presId="urn:microsoft.com/office/officeart/2009/3/layout/CircleRelationship"/>
    <dgm:cxn modelId="{4A134E91-E84C-4CF1-BAF4-9581E77C7C70}" type="presParOf" srcId="{A10FC6FE-B6BC-4D8A-B806-3383E636A665}" destId="{1D2EC3BD-5860-4889-B1E1-C926D57B9D71}" srcOrd="15" destOrd="0" presId="urn:microsoft.com/office/officeart/2009/3/layout/CircleRelationship"/>
    <dgm:cxn modelId="{0C681E1B-B152-4200-8CCC-6F7186415BE4}" type="presParOf" srcId="{1D2EC3BD-5860-4889-B1E1-C926D57B9D71}" destId="{5435D06A-80A5-4D03-8821-F862A4CE875A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876F26-2241-4DE3-9D55-0CB0999AFA4A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657796-9A82-4F73-AF33-F490486B24D8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Программа воспитания</a:t>
          </a:r>
        </a:p>
      </dgm:t>
    </dgm:pt>
    <dgm:pt modelId="{54482176-D52F-4E5E-8485-C68DAFA24FD3}" type="parTrans" cxnId="{3360D130-A42E-4DF7-B251-233554BDB54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FD1FDC-547B-42C4-A9BF-A63676CAA540}" type="sibTrans" cxnId="{3360D130-A42E-4DF7-B251-233554BDB54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F6032E-947A-44AF-8D5A-E6094B015B6E}">
      <dgm:prSet phldrT="[Текст]" custT="1"/>
      <dgm:spPr/>
      <dgm:t>
        <a:bodyPr/>
        <a:lstStyle/>
        <a:p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Акции и активности</a:t>
          </a:r>
        </a:p>
      </dgm:t>
    </dgm:pt>
    <dgm:pt modelId="{CD0C6097-1B90-4BEF-9C69-4C31B62FA98A}" type="parTrans" cxnId="{280ADB42-3F5D-4AA3-A345-48C22B6320E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29B21A-AA37-4E7A-9208-A2DD70BD2032}" type="sibTrans" cxnId="{280ADB42-3F5D-4AA3-A345-48C22B6320E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6E8C41-D829-45F8-AA72-940FF9B998B5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Полнота воспитательной среды</a:t>
          </a:r>
        </a:p>
      </dgm:t>
    </dgm:pt>
    <dgm:pt modelId="{9CDF9CA3-BC58-4DD7-95D5-96E5B0DCC444}" type="parTrans" cxnId="{7821AF3B-E09D-46BF-9129-486AB5C99C9C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6DB48B-5FBC-4261-BD0C-BA836A734432}" type="sibTrans" cxnId="{7821AF3B-E09D-46BF-9129-486AB5C99C9C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660E2B-9067-446A-B1CF-54F7E4E69AF3}">
      <dgm:prSet phldrT="[Текст]" custT="1"/>
      <dgm:spPr/>
      <dgm:t>
        <a:bodyPr/>
        <a:lstStyle/>
        <a:p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Материально-технические ресурсы</a:t>
          </a:r>
        </a:p>
      </dgm:t>
    </dgm:pt>
    <dgm:pt modelId="{6F7DFBFF-EEDC-4FB3-9F16-1C2FB6C91F27}" type="parTrans" cxnId="{AEB363EE-0EEF-4C2C-9E66-89B72CB5EB3A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326102-5533-415C-AAB2-E733C61E75CE}" type="sibTrans" cxnId="{AEB363EE-0EEF-4C2C-9E66-89B72CB5EB3A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A96A63-5A4D-456A-9696-89564BDD8E7B}">
      <dgm:prSet phldrT="[Текст]" custT="1"/>
      <dgm:spPr/>
      <dgm:t>
        <a:bodyPr/>
        <a:lstStyle/>
        <a:p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Организационно-педагогические условия </a:t>
          </a:r>
        </a:p>
      </dgm:t>
    </dgm:pt>
    <dgm:pt modelId="{F4506023-2AD2-40D9-8F1D-77F32D1DD3CC}" type="parTrans" cxnId="{D9ACCC4D-7AF2-4718-8686-8EEDFABFB59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B02B6E-8B53-441A-978D-A6B9F76B1B66}" type="sibTrans" cxnId="{D9ACCC4D-7AF2-4718-8686-8EEDFABFB59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CDD0DC-421E-4ECD-85E3-844F3FD3BDA4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ЛР 1-12; ЛР 13-17; </a:t>
          </a:r>
        </a:p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ЛР 18-22; ЛР 23-24  </a:t>
          </a:r>
        </a:p>
      </dgm:t>
    </dgm:pt>
    <dgm:pt modelId="{7565B960-58ED-4CCB-9AA1-DB99A47A6693}" type="parTrans" cxnId="{22F42FD8-FEAE-4145-B7CC-5DD8AAC32777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05CDD5-50CC-4D5E-B83C-7D4B59B107B5}" type="sibTrans" cxnId="{22F42FD8-FEAE-4145-B7CC-5DD8AAC32777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4BCC52-5916-44BB-9637-737F573ADAF5}">
      <dgm:prSet phldrT="[Текст]" custT="1"/>
      <dgm:spPr/>
      <dgm:t>
        <a:bodyPr/>
        <a:lstStyle/>
        <a:p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Элементы учебного плана</a:t>
          </a:r>
        </a:p>
      </dgm:t>
    </dgm:pt>
    <dgm:pt modelId="{E5B26060-07F3-448B-A1B8-956D472A056B}" type="parTrans" cxnId="{D19B8583-2FE1-4778-87FA-C7E10824D250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FB33F5-A58D-4AFC-9BDB-A38DC018291E}" type="sibTrans" cxnId="{D19B8583-2FE1-4778-87FA-C7E10824D250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81A3D7-29F5-437A-95EE-64F9E1D46D63}">
      <dgm:prSet phldrT="[Текст]" custT="1"/>
      <dgm:spPr/>
      <dgm:t>
        <a:bodyPr/>
        <a:lstStyle/>
        <a:p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B84F2-40CC-4B5F-B002-F48D3F71D88B}" type="parTrans" cxnId="{3086840B-7B6F-43E6-8370-C283E1FBB060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B84B1E-4BE2-460A-9A92-3D3F39558393}" type="sibTrans" cxnId="{3086840B-7B6F-43E6-8370-C283E1FBB060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6FB14-E6B8-4F5C-84C4-18C81AD31ADC}">
      <dgm:prSet phldrT="[Текст]" custT="1"/>
      <dgm:spPr/>
      <dgm:t>
        <a:bodyPr/>
        <a:lstStyle/>
        <a:p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E3EC5F-2823-481E-8D0F-50E0162A3C26}" type="parTrans" cxnId="{AF50CBE2-C498-4214-88E1-33B2490F440F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E9FBF3-3B3D-484D-8DAC-A49CF9905840}" type="sibTrans" cxnId="{AF50CBE2-C498-4214-88E1-33B2490F440F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6781A0-76FC-4D2F-BE0F-0A356631E876}">
      <dgm:prSet phldrT="[Текст]" custT="1"/>
      <dgm:spPr/>
      <dgm:t>
        <a:bodyPr/>
        <a:lstStyle/>
        <a:p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AAE3EF-25FA-4642-8F70-95C08300B308}" type="parTrans" cxnId="{2805521C-CF28-4913-BF50-97C8527357C7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17887F-08CF-4085-B84A-EE59CF2D2F0E}" type="sibTrans" cxnId="{2805521C-CF28-4913-BF50-97C8527357C7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C29D89-AC49-428B-A70E-D6A9C474FCA1}">
      <dgm:prSet phldrT="[Текст]" custT="1"/>
      <dgm:spPr/>
      <dgm:t>
        <a:bodyPr/>
        <a:lstStyle/>
        <a:p>
          <a:pPr>
            <a:buFontTx/>
            <a:buNone/>
          </a:pPr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  ЛР реализации программы воспитания; определенные отраслевыми требованиями к деловым качествам личности; ключевыми работодателями; субъектами образовательного процесса  </a:t>
          </a:r>
        </a:p>
      </dgm:t>
    </dgm:pt>
    <dgm:pt modelId="{80C55E37-C0A1-4885-AE8D-6276655677F1}" type="parTrans" cxnId="{9447B022-7368-460A-9D57-625BD77F208F}">
      <dgm:prSet/>
      <dgm:spPr/>
      <dgm:t>
        <a:bodyPr/>
        <a:lstStyle/>
        <a:p>
          <a:endParaRPr lang="ru-RU"/>
        </a:p>
      </dgm:t>
    </dgm:pt>
    <dgm:pt modelId="{1C8DF8CF-BC80-48C0-B3F1-B873E58B472E}" type="sibTrans" cxnId="{9447B022-7368-460A-9D57-625BD77F208F}">
      <dgm:prSet/>
      <dgm:spPr/>
      <dgm:t>
        <a:bodyPr/>
        <a:lstStyle/>
        <a:p>
          <a:endParaRPr lang="ru-RU"/>
        </a:p>
      </dgm:t>
    </dgm:pt>
    <dgm:pt modelId="{84454B44-96BE-4B1A-839B-7F9938F56CA7}" type="pres">
      <dgm:prSet presAssocID="{42876F26-2241-4DE3-9D55-0CB0999AFA4A}" presName="Name0" presStyleCnt="0">
        <dgm:presLayoutVars>
          <dgm:dir/>
          <dgm:animLvl val="lvl"/>
          <dgm:resizeHandles val="exact"/>
        </dgm:presLayoutVars>
      </dgm:prSet>
      <dgm:spPr/>
    </dgm:pt>
    <dgm:pt modelId="{20A6885A-716E-4AE6-8A2E-6779ACC289BE}" type="pres">
      <dgm:prSet presAssocID="{42876F26-2241-4DE3-9D55-0CB0999AFA4A}" presName="tSp" presStyleCnt="0"/>
      <dgm:spPr/>
    </dgm:pt>
    <dgm:pt modelId="{2E48C694-C8A8-4FAD-AADD-2344926E3E32}" type="pres">
      <dgm:prSet presAssocID="{42876F26-2241-4DE3-9D55-0CB0999AFA4A}" presName="bSp" presStyleCnt="0"/>
      <dgm:spPr/>
    </dgm:pt>
    <dgm:pt modelId="{0A95A5F3-C9A2-4644-8EE1-5A6EDD44DDAB}" type="pres">
      <dgm:prSet presAssocID="{42876F26-2241-4DE3-9D55-0CB0999AFA4A}" presName="process" presStyleCnt="0"/>
      <dgm:spPr/>
    </dgm:pt>
    <dgm:pt modelId="{11A24ABF-87B5-4EAC-9952-DF27EB772F21}" type="pres">
      <dgm:prSet presAssocID="{B2657796-9A82-4F73-AF33-F490486B24D8}" presName="composite1" presStyleCnt="0"/>
      <dgm:spPr/>
    </dgm:pt>
    <dgm:pt modelId="{B7F21D1F-684E-46FC-98FF-177DED8ED130}" type="pres">
      <dgm:prSet presAssocID="{B2657796-9A82-4F73-AF33-F490486B24D8}" presName="dummyNode1" presStyleLbl="node1" presStyleIdx="0" presStyleCnt="3"/>
      <dgm:spPr/>
    </dgm:pt>
    <dgm:pt modelId="{DE85E4FA-D59A-429B-BD82-FD76FABAA0BF}" type="pres">
      <dgm:prSet presAssocID="{B2657796-9A82-4F73-AF33-F490486B24D8}" presName="childNode1" presStyleLbl="bgAcc1" presStyleIdx="0" presStyleCnt="3" custScaleX="134636" custLinFactNeighborX="588" custLinFactNeighborY="-21170">
        <dgm:presLayoutVars>
          <dgm:bulletEnabled val="1"/>
        </dgm:presLayoutVars>
      </dgm:prSet>
      <dgm:spPr/>
    </dgm:pt>
    <dgm:pt modelId="{3FB521FA-F3D9-4281-B8BC-88682B9E14D2}" type="pres">
      <dgm:prSet presAssocID="{B2657796-9A82-4F73-AF33-F490486B24D8}" presName="childNode1tx" presStyleLbl="bgAcc1" presStyleIdx="0" presStyleCnt="3">
        <dgm:presLayoutVars>
          <dgm:bulletEnabled val="1"/>
        </dgm:presLayoutVars>
      </dgm:prSet>
      <dgm:spPr/>
    </dgm:pt>
    <dgm:pt modelId="{A84228A9-BF0A-417B-98C6-955B55208F51}" type="pres">
      <dgm:prSet presAssocID="{B2657796-9A82-4F73-AF33-F490486B24D8}" presName="parentNode1" presStyleLbl="node1" presStyleIdx="0" presStyleCnt="3" custScaleX="132809" custLinFactNeighborX="-385" custLinFactNeighborY="-78605">
        <dgm:presLayoutVars>
          <dgm:chMax val="1"/>
          <dgm:bulletEnabled val="1"/>
        </dgm:presLayoutVars>
      </dgm:prSet>
      <dgm:spPr/>
    </dgm:pt>
    <dgm:pt modelId="{4581E73C-8C0D-4992-9FCF-DD8405A2E1F4}" type="pres">
      <dgm:prSet presAssocID="{B2657796-9A82-4F73-AF33-F490486B24D8}" presName="connSite1" presStyleCnt="0"/>
      <dgm:spPr/>
    </dgm:pt>
    <dgm:pt modelId="{BC72831B-4697-4121-9336-39499F3D10B2}" type="pres">
      <dgm:prSet presAssocID="{25FD1FDC-547B-42C4-A9BF-A63676CAA540}" presName="Name9" presStyleLbl="sibTrans2D1" presStyleIdx="0" presStyleCnt="2" custLinFactNeighborX="-2344" custLinFactNeighborY="-11707"/>
      <dgm:spPr/>
    </dgm:pt>
    <dgm:pt modelId="{7690B105-7A35-4B13-B185-17089A973867}" type="pres">
      <dgm:prSet presAssocID="{256E8C41-D829-45F8-AA72-940FF9B998B5}" presName="composite2" presStyleCnt="0"/>
      <dgm:spPr/>
    </dgm:pt>
    <dgm:pt modelId="{3F4BB455-C7FE-491F-B5F2-373B51B2FFD4}" type="pres">
      <dgm:prSet presAssocID="{256E8C41-D829-45F8-AA72-940FF9B998B5}" presName="dummyNode2" presStyleLbl="node1" presStyleIdx="0" presStyleCnt="3"/>
      <dgm:spPr/>
    </dgm:pt>
    <dgm:pt modelId="{12FF4420-7CA7-4D52-90B9-DDF2BBB95EA0}" type="pres">
      <dgm:prSet presAssocID="{256E8C41-D829-45F8-AA72-940FF9B998B5}" presName="childNode2" presStyleLbl="bgAcc1" presStyleIdx="1" presStyleCnt="3" custScaleX="159955" custScaleY="151719">
        <dgm:presLayoutVars>
          <dgm:bulletEnabled val="1"/>
        </dgm:presLayoutVars>
      </dgm:prSet>
      <dgm:spPr/>
    </dgm:pt>
    <dgm:pt modelId="{3F7951F7-4762-43A2-B5CF-0E33397A6694}" type="pres">
      <dgm:prSet presAssocID="{256E8C41-D829-45F8-AA72-940FF9B998B5}" presName="childNode2tx" presStyleLbl="bgAcc1" presStyleIdx="1" presStyleCnt="3">
        <dgm:presLayoutVars>
          <dgm:bulletEnabled val="1"/>
        </dgm:presLayoutVars>
      </dgm:prSet>
      <dgm:spPr/>
    </dgm:pt>
    <dgm:pt modelId="{34BDB16E-DCDA-400B-BA47-DE4AEF5FFFAD}" type="pres">
      <dgm:prSet presAssocID="{256E8C41-D829-45F8-AA72-940FF9B998B5}" presName="parentNode2" presStyleLbl="node1" presStyleIdx="1" presStyleCnt="3" custScaleX="157996" custScaleY="134087" custLinFactNeighborX="6072" custLinFactNeighborY="-30886">
        <dgm:presLayoutVars>
          <dgm:chMax val="0"/>
          <dgm:bulletEnabled val="1"/>
        </dgm:presLayoutVars>
      </dgm:prSet>
      <dgm:spPr/>
    </dgm:pt>
    <dgm:pt modelId="{E7DE8652-94F2-47D7-ADE3-0E2F59BCD2D6}" type="pres">
      <dgm:prSet presAssocID="{256E8C41-D829-45F8-AA72-940FF9B998B5}" presName="connSite2" presStyleCnt="0"/>
      <dgm:spPr/>
    </dgm:pt>
    <dgm:pt modelId="{D7A354F8-36FE-4E5B-BB00-38881BC6354C}" type="pres">
      <dgm:prSet presAssocID="{B06DB48B-5FBC-4261-BD0C-BA836A734432}" presName="Name18" presStyleLbl="sibTrans2D1" presStyleIdx="1" presStyleCnt="2" custLinFactNeighborX="-2238" custLinFactNeighborY="7732"/>
      <dgm:spPr/>
    </dgm:pt>
    <dgm:pt modelId="{4698774C-9D7F-47D9-8744-43876AE69124}" type="pres">
      <dgm:prSet presAssocID="{2ECDD0DC-421E-4ECD-85E3-844F3FD3BDA4}" presName="composite1" presStyleCnt="0"/>
      <dgm:spPr/>
    </dgm:pt>
    <dgm:pt modelId="{89A02BED-69EB-4FA5-8545-BB5181F1069E}" type="pres">
      <dgm:prSet presAssocID="{2ECDD0DC-421E-4ECD-85E3-844F3FD3BDA4}" presName="dummyNode1" presStyleLbl="node1" presStyleIdx="1" presStyleCnt="3"/>
      <dgm:spPr/>
    </dgm:pt>
    <dgm:pt modelId="{F35EDAC7-4F8C-45C0-B793-026AC7999D2B}" type="pres">
      <dgm:prSet presAssocID="{2ECDD0DC-421E-4ECD-85E3-844F3FD3BDA4}" presName="childNode1" presStyleLbl="bgAcc1" presStyleIdx="2" presStyleCnt="3" custScaleX="312778" custScaleY="142774" custLinFactNeighborX="-4374" custLinFactNeighborY="1307">
        <dgm:presLayoutVars>
          <dgm:bulletEnabled val="1"/>
        </dgm:presLayoutVars>
      </dgm:prSet>
      <dgm:spPr/>
    </dgm:pt>
    <dgm:pt modelId="{F69B2AE8-BE38-4EDF-BE48-438E54365C08}" type="pres">
      <dgm:prSet presAssocID="{2ECDD0DC-421E-4ECD-85E3-844F3FD3BDA4}" presName="childNode1tx" presStyleLbl="bgAcc1" presStyleIdx="2" presStyleCnt="3">
        <dgm:presLayoutVars>
          <dgm:bulletEnabled val="1"/>
        </dgm:presLayoutVars>
      </dgm:prSet>
      <dgm:spPr/>
    </dgm:pt>
    <dgm:pt modelId="{1DF3B379-9F69-4C62-B457-97BC49CEE15D}" type="pres">
      <dgm:prSet presAssocID="{2ECDD0DC-421E-4ECD-85E3-844F3FD3BDA4}" presName="parentNode1" presStyleLbl="node1" presStyleIdx="2" presStyleCnt="3" custScaleX="155589" custScaleY="119055" custLinFactNeighborX="79838" custLinFactNeighborY="10436">
        <dgm:presLayoutVars>
          <dgm:chMax val="1"/>
          <dgm:bulletEnabled val="1"/>
        </dgm:presLayoutVars>
      </dgm:prSet>
      <dgm:spPr/>
    </dgm:pt>
    <dgm:pt modelId="{4CF77EA8-F026-49B1-A049-B2ACBA875270}" type="pres">
      <dgm:prSet presAssocID="{2ECDD0DC-421E-4ECD-85E3-844F3FD3BDA4}" presName="connSite1" presStyleCnt="0"/>
      <dgm:spPr/>
    </dgm:pt>
  </dgm:ptLst>
  <dgm:cxnLst>
    <dgm:cxn modelId="{3086840B-7B6F-43E6-8370-C283E1FBB060}" srcId="{2ECDD0DC-421E-4ECD-85E3-844F3FD3BDA4}" destId="{F381A3D7-29F5-437A-95EE-64F9E1D46D63}" srcOrd="3" destOrd="0" parTransId="{41BB84F2-40CC-4B5F-B002-F48D3F71D88B}" sibTransId="{11B84B1E-4BE2-460A-9A92-3D3F39558393}"/>
    <dgm:cxn modelId="{35C57612-CD69-45DD-8452-7A5A51EA69EE}" type="presOf" srcId="{ADA96A63-5A4D-456A-9696-89564BDD8E7B}" destId="{3F7951F7-4762-43A2-B5CF-0E33397A6694}" srcOrd="1" destOrd="2" presId="urn:microsoft.com/office/officeart/2005/8/layout/hProcess4"/>
    <dgm:cxn modelId="{F4265419-2BD7-425F-9135-C1B55BD853A7}" type="presOf" srcId="{044BCC52-5916-44BB-9637-737F573ADAF5}" destId="{F35EDAC7-4F8C-45C0-B793-026AC7999D2B}" srcOrd="0" destOrd="0" presId="urn:microsoft.com/office/officeart/2005/8/layout/hProcess4"/>
    <dgm:cxn modelId="{2805521C-CF28-4913-BF50-97C8527357C7}" srcId="{256E8C41-D829-45F8-AA72-940FF9B998B5}" destId="{C26781A0-76FC-4D2F-BE0F-0A356631E876}" srcOrd="0" destOrd="0" parTransId="{57AAE3EF-25FA-4642-8F70-95C08300B308}" sibTransId="{4617887F-08CF-4085-B84A-EE59CF2D2F0E}"/>
    <dgm:cxn modelId="{217A9B1E-EDE6-4847-A0EC-75D809767B11}" type="presOf" srcId="{54C29D89-AC49-428B-A70E-D6A9C474FCA1}" destId="{F35EDAC7-4F8C-45C0-B793-026AC7999D2B}" srcOrd="0" destOrd="1" presId="urn:microsoft.com/office/officeart/2005/8/layout/hProcess4"/>
    <dgm:cxn modelId="{9447B022-7368-460A-9D57-625BD77F208F}" srcId="{2ECDD0DC-421E-4ECD-85E3-844F3FD3BDA4}" destId="{54C29D89-AC49-428B-A70E-D6A9C474FCA1}" srcOrd="1" destOrd="0" parTransId="{80C55E37-C0A1-4885-AE8D-6276655677F1}" sibTransId="{1C8DF8CF-BC80-48C0-B3F1-B873E58B472E}"/>
    <dgm:cxn modelId="{5F4A0927-231E-46E3-A534-87412492E33F}" type="presOf" srcId="{C26781A0-76FC-4D2F-BE0F-0A356631E876}" destId="{3F7951F7-4762-43A2-B5CF-0E33397A6694}" srcOrd="1" destOrd="0" presId="urn:microsoft.com/office/officeart/2005/8/layout/hProcess4"/>
    <dgm:cxn modelId="{56BF5D2B-659D-4F29-864D-0FEBBD4E9518}" type="presOf" srcId="{F381A3D7-29F5-437A-95EE-64F9E1D46D63}" destId="{F69B2AE8-BE38-4EDF-BE48-438E54365C08}" srcOrd="1" destOrd="3" presId="urn:microsoft.com/office/officeart/2005/8/layout/hProcess4"/>
    <dgm:cxn modelId="{3360D130-A42E-4DF7-B251-233554BDB548}" srcId="{42876F26-2241-4DE3-9D55-0CB0999AFA4A}" destId="{B2657796-9A82-4F73-AF33-F490486B24D8}" srcOrd="0" destOrd="0" parTransId="{54482176-D52F-4E5E-8485-C68DAFA24FD3}" sibTransId="{25FD1FDC-547B-42C4-A9BF-A63676CAA540}"/>
    <dgm:cxn modelId="{7821AF3B-E09D-46BF-9129-486AB5C99C9C}" srcId="{42876F26-2241-4DE3-9D55-0CB0999AFA4A}" destId="{256E8C41-D829-45F8-AA72-940FF9B998B5}" srcOrd="1" destOrd="0" parTransId="{9CDF9CA3-BC58-4DD7-95D5-96E5B0DCC444}" sibTransId="{B06DB48B-5FBC-4261-BD0C-BA836A734432}"/>
    <dgm:cxn modelId="{F60DEC60-8D5A-4FF9-BA37-E108960D41AD}" type="presOf" srcId="{2ECDD0DC-421E-4ECD-85E3-844F3FD3BDA4}" destId="{1DF3B379-9F69-4C62-B457-97BC49CEE15D}" srcOrd="0" destOrd="0" presId="urn:microsoft.com/office/officeart/2005/8/layout/hProcess4"/>
    <dgm:cxn modelId="{D0898141-8024-4FA6-8398-DBECE9C4CC68}" type="presOf" srcId="{13F6032E-947A-44AF-8D5A-E6094B015B6E}" destId="{3FB521FA-F3D9-4281-B8BC-88682B9E14D2}" srcOrd="1" destOrd="0" presId="urn:microsoft.com/office/officeart/2005/8/layout/hProcess4"/>
    <dgm:cxn modelId="{995B0662-9C05-4CF2-85DA-E21D82A136EE}" type="presOf" srcId="{D9660E2B-9067-446A-B1CF-54F7E4E69AF3}" destId="{3F7951F7-4762-43A2-B5CF-0E33397A6694}" srcOrd="1" destOrd="1" presId="urn:microsoft.com/office/officeart/2005/8/layout/hProcess4"/>
    <dgm:cxn modelId="{280ADB42-3F5D-4AA3-A345-48C22B6320E8}" srcId="{B2657796-9A82-4F73-AF33-F490486B24D8}" destId="{13F6032E-947A-44AF-8D5A-E6094B015B6E}" srcOrd="0" destOrd="0" parTransId="{CD0C6097-1B90-4BEF-9C69-4C31B62FA98A}" sibTransId="{6B29B21A-AA37-4E7A-9208-A2DD70BD2032}"/>
    <dgm:cxn modelId="{9A72706A-DC1B-4DA7-A4E2-75B57C8EFE04}" type="presOf" srcId="{D9660E2B-9067-446A-B1CF-54F7E4E69AF3}" destId="{12FF4420-7CA7-4D52-90B9-DDF2BBB95EA0}" srcOrd="0" destOrd="1" presId="urn:microsoft.com/office/officeart/2005/8/layout/hProcess4"/>
    <dgm:cxn modelId="{262A824A-2E0E-4867-A5CA-FF64A486D1F9}" type="presOf" srcId="{25FD1FDC-547B-42C4-A9BF-A63676CAA540}" destId="{BC72831B-4697-4121-9336-39499F3D10B2}" srcOrd="0" destOrd="0" presId="urn:microsoft.com/office/officeart/2005/8/layout/hProcess4"/>
    <dgm:cxn modelId="{D9ACCC4D-7AF2-4718-8686-8EEDFABFB598}" srcId="{256E8C41-D829-45F8-AA72-940FF9B998B5}" destId="{ADA96A63-5A4D-456A-9696-89564BDD8E7B}" srcOrd="2" destOrd="0" parTransId="{F4506023-2AD2-40D9-8F1D-77F32D1DD3CC}" sibTransId="{B3B02B6E-8B53-441A-978D-A6B9F76B1B66}"/>
    <dgm:cxn modelId="{0C921375-448E-46DB-9E04-AC0EC691A27E}" type="presOf" srcId="{256E8C41-D829-45F8-AA72-940FF9B998B5}" destId="{34BDB16E-DCDA-400B-BA47-DE4AEF5FFFAD}" srcOrd="0" destOrd="0" presId="urn:microsoft.com/office/officeart/2005/8/layout/hProcess4"/>
    <dgm:cxn modelId="{CE5A4075-B157-4E51-AA18-D76161B135BA}" type="presOf" srcId="{42876F26-2241-4DE3-9D55-0CB0999AFA4A}" destId="{84454B44-96BE-4B1A-839B-7F9938F56CA7}" srcOrd="0" destOrd="0" presId="urn:microsoft.com/office/officeart/2005/8/layout/hProcess4"/>
    <dgm:cxn modelId="{B6DF0356-675D-41DA-A335-A0B36190A49A}" type="presOf" srcId="{54C29D89-AC49-428B-A70E-D6A9C474FCA1}" destId="{F69B2AE8-BE38-4EDF-BE48-438E54365C08}" srcOrd="1" destOrd="1" presId="urn:microsoft.com/office/officeart/2005/8/layout/hProcess4"/>
    <dgm:cxn modelId="{56CF2256-2D55-4B69-B793-45CC471B0431}" type="presOf" srcId="{4786FB14-E6B8-4F5C-84C4-18C81AD31ADC}" destId="{F69B2AE8-BE38-4EDF-BE48-438E54365C08}" srcOrd="1" destOrd="2" presId="urn:microsoft.com/office/officeart/2005/8/layout/hProcess4"/>
    <dgm:cxn modelId="{9E717E59-6782-42FB-82A8-EB028A0FE1E8}" type="presOf" srcId="{4786FB14-E6B8-4F5C-84C4-18C81AD31ADC}" destId="{F35EDAC7-4F8C-45C0-B793-026AC7999D2B}" srcOrd="0" destOrd="2" presId="urn:microsoft.com/office/officeart/2005/8/layout/hProcess4"/>
    <dgm:cxn modelId="{D595557B-DC9D-498F-BA3E-9D1A127084E8}" type="presOf" srcId="{C26781A0-76FC-4D2F-BE0F-0A356631E876}" destId="{12FF4420-7CA7-4D52-90B9-DDF2BBB95EA0}" srcOrd="0" destOrd="0" presId="urn:microsoft.com/office/officeart/2005/8/layout/hProcess4"/>
    <dgm:cxn modelId="{4FDC6E7D-2123-451F-8F81-A6442966D2D2}" type="presOf" srcId="{13F6032E-947A-44AF-8D5A-E6094B015B6E}" destId="{DE85E4FA-D59A-429B-BD82-FD76FABAA0BF}" srcOrd="0" destOrd="0" presId="urn:microsoft.com/office/officeart/2005/8/layout/hProcess4"/>
    <dgm:cxn modelId="{C578C582-4193-4EE4-90AD-782866D50DA1}" type="presOf" srcId="{ADA96A63-5A4D-456A-9696-89564BDD8E7B}" destId="{12FF4420-7CA7-4D52-90B9-DDF2BBB95EA0}" srcOrd="0" destOrd="2" presId="urn:microsoft.com/office/officeart/2005/8/layout/hProcess4"/>
    <dgm:cxn modelId="{D19B8583-2FE1-4778-87FA-C7E10824D250}" srcId="{2ECDD0DC-421E-4ECD-85E3-844F3FD3BDA4}" destId="{044BCC52-5916-44BB-9637-737F573ADAF5}" srcOrd="0" destOrd="0" parTransId="{E5B26060-07F3-448B-A1B8-956D472A056B}" sibTransId="{78FB33F5-A58D-4AFC-9BDB-A38DC018291E}"/>
    <dgm:cxn modelId="{E8621B95-EFF7-437E-AEC8-498C783BADBD}" type="presOf" srcId="{F381A3D7-29F5-437A-95EE-64F9E1D46D63}" destId="{F35EDAC7-4F8C-45C0-B793-026AC7999D2B}" srcOrd="0" destOrd="3" presId="urn:microsoft.com/office/officeart/2005/8/layout/hProcess4"/>
    <dgm:cxn modelId="{5338DB9B-B5C7-4058-8BCC-238A51D56EC6}" type="presOf" srcId="{044BCC52-5916-44BB-9637-737F573ADAF5}" destId="{F69B2AE8-BE38-4EDF-BE48-438E54365C08}" srcOrd="1" destOrd="0" presId="urn:microsoft.com/office/officeart/2005/8/layout/hProcess4"/>
    <dgm:cxn modelId="{22F42FD8-FEAE-4145-B7CC-5DD8AAC32777}" srcId="{42876F26-2241-4DE3-9D55-0CB0999AFA4A}" destId="{2ECDD0DC-421E-4ECD-85E3-844F3FD3BDA4}" srcOrd="2" destOrd="0" parTransId="{7565B960-58ED-4CCB-9AA1-DB99A47A6693}" sibTransId="{DB05CDD5-50CC-4D5E-B83C-7D4B59B107B5}"/>
    <dgm:cxn modelId="{0A2C12DA-DADC-4172-AA34-154AF62D84F8}" type="presOf" srcId="{B2657796-9A82-4F73-AF33-F490486B24D8}" destId="{A84228A9-BF0A-417B-98C6-955B55208F51}" srcOrd="0" destOrd="0" presId="urn:microsoft.com/office/officeart/2005/8/layout/hProcess4"/>
    <dgm:cxn modelId="{AF50CBE2-C498-4214-88E1-33B2490F440F}" srcId="{2ECDD0DC-421E-4ECD-85E3-844F3FD3BDA4}" destId="{4786FB14-E6B8-4F5C-84C4-18C81AD31ADC}" srcOrd="2" destOrd="0" parTransId="{9FE3EC5F-2823-481E-8D0F-50E0162A3C26}" sibTransId="{0AE9FBF3-3B3D-484D-8DAC-A49CF9905840}"/>
    <dgm:cxn modelId="{874925EB-4520-4366-98C8-AB6D3D2F1993}" type="presOf" srcId="{B06DB48B-5FBC-4261-BD0C-BA836A734432}" destId="{D7A354F8-36FE-4E5B-BB00-38881BC6354C}" srcOrd="0" destOrd="0" presId="urn:microsoft.com/office/officeart/2005/8/layout/hProcess4"/>
    <dgm:cxn modelId="{AEB363EE-0EEF-4C2C-9E66-89B72CB5EB3A}" srcId="{256E8C41-D829-45F8-AA72-940FF9B998B5}" destId="{D9660E2B-9067-446A-B1CF-54F7E4E69AF3}" srcOrd="1" destOrd="0" parTransId="{6F7DFBFF-EEDC-4FB3-9F16-1C2FB6C91F27}" sibTransId="{8D326102-5533-415C-AAB2-E733C61E75CE}"/>
    <dgm:cxn modelId="{63B20693-5D79-4CF8-807A-1BBD5B734CB7}" type="presParOf" srcId="{84454B44-96BE-4B1A-839B-7F9938F56CA7}" destId="{20A6885A-716E-4AE6-8A2E-6779ACC289BE}" srcOrd="0" destOrd="0" presId="urn:microsoft.com/office/officeart/2005/8/layout/hProcess4"/>
    <dgm:cxn modelId="{F9600435-D6A6-427A-8690-2F3F37579207}" type="presParOf" srcId="{84454B44-96BE-4B1A-839B-7F9938F56CA7}" destId="{2E48C694-C8A8-4FAD-AADD-2344926E3E32}" srcOrd="1" destOrd="0" presId="urn:microsoft.com/office/officeart/2005/8/layout/hProcess4"/>
    <dgm:cxn modelId="{C62CF3A2-3FD2-44A7-ABE9-6BEBA25BFC65}" type="presParOf" srcId="{84454B44-96BE-4B1A-839B-7F9938F56CA7}" destId="{0A95A5F3-C9A2-4644-8EE1-5A6EDD44DDAB}" srcOrd="2" destOrd="0" presId="urn:microsoft.com/office/officeart/2005/8/layout/hProcess4"/>
    <dgm:cxn modelId="{303655D5-4829-428F-B9E0-E9F0E638B779}" type="presParOf" srcId="{0A95A5F3-C9A2-4644-8EE1-5A6EDD44DDAB}" destId="{11A24ABF-87B5-4EAC-9952-DF27EB772F21}" srcOrd="0" destOrd="0" presId="urn:microsoft.com/office/officeart/2005/8/layout/hProcess4"/>
    <dgm:cxn modelId="{34ED959C-285C-420E-8F63-46DEDFDBD8E6}" type="presParOf" srcId="{11A24ABF-87B5-4EAC-9952-DF27EB772F21}" destId="{B7F21D1F-684E-46FC-98FF-177DED8ED130}" srcOrd="0" destOrd="0" presId="urn:microsoft.com/office/officeart/2005/8/layout/hProcess4"/>
    <dgm:cxn modelId="{7AC426FF-6AE2-4EE9-9FFA-1C6D365FA9AB}" type="presParOf" srcId="{11A24ABF-87B5-4EAC-9952-DF27EB772F21}" destId="{DE85E4FA-D59A-429B-BD82-FD76FABAA0BF}" srcOrd="1" destOrd="0" presId="urn:microsoft.com/office/officeart/2005/8/layout/hProcess4"/>
    <dgm:cxn modelId="{5CD33D74-2A1A-4FC7-83EF-8699D1118817}" type="presParOf" srcId="{11A24ABF-87B5-4EAC-9952-DF27EB772F21}" destId="{3FB521FA-F3D9-4281-B8BC-88682B9E14D2}" srcOrd="2" destOrd="0" presId="urn:microsoft.com/office/officeart/2005/8/layout/hProcess4"/>
    <dgm:cxn modelId="{389B8B55-BC7F-40EF-8FE0-BBEFB30F6AE4}" type="presParOf" srcId="{11A24ABF-87B5-4EAC-9952-DF27EB772F21}" destId="{A84228A9-BF0A-417B-98C6-955B55208F51}" srcOrd="3" destOrd="0" presId="urn:microsoft.com/office/officeart/2005/8/layout/hProcess4"/>
    <dgm:cxn modelId="{348D46D5-E5D9-43D8-98C9-8907FD34D4A9}" type="presParOf" srcId="{11A24ABF-87B5-4EAC-9952-DF27EB772F21}" destId="{4581E73C-8C0D-4992-9FCF-DD8405A2E1F4}" srcOrd="4" destOrd="0" presId="urn:microsoft.com/office/officeart/2005/8/layout/hProcess4"/>
    <dgm:cxn modelId="{E632BE2B-FC22-458E-96AC-D9B5044D5CB5}" type="presParOf" srcId="{0A95A5F3-C9A2-4644-8EE1-5A6EDD44DDAB}" destId="{BC72831B-4697-4121-9336-39499F3D10B2}" srcOrd="1" destOrd="0" presId="urn:microsoft.com/office/officeart/2005/8/layout/hProcess4"/>
    <dgm:cxn modelId="{62672DD6-4F78-4228-A5B8-6B4862A0F9F2}" type="presParOf" srcId="{0A95A5F3-C9A2-4644-8EE1-5A6EDD44DDAB}" destId="{7690B105-7A35-4B13-B185-17089A973867}" srcOrd="2" destOrd="0" presId="urn:microsoft.com/office/officeart/2005/8/layout/hProcess4"/>
    <dgm:cxn modelId="{EC1DACC4-1B49-4650-9182-7A134E47878C}" type="presParOf" srcId="{7690B105-7A35-4B13-B185-17089A973867}" destId="{3F4BB455-C7FE-491F-B5F2-373B51B2FFD4}" srcOrd="0" destOrd="0" presId="urn:microsoft.com/office/officeart/2005/8/layout/hProcess4"/>
    <dgm:cxn modelId="{DDBB5EB9-375E-41F3-A36C-C675E1759C91}" type="presParOf" srcId="{7690B105-7A35-4B13-B185-17089A973867}" destId="{12FF4420-7CA7-4D52-90B9-DDF2BBB95EA0}" srcOrd="1" destOrd="0" presId="urn:microsoft.com/office/officeart/2005/8/layout/hProcess4"/>
    <dgm:cxn modelId="{B01BDA27-14AF-43E8-80D4-18B4CF1F0780}" type="presParOf" srcId="{7690B105-7A35-4B13-B185-17089A973867}" destId="{3F7951F7-4762-43A2-B5CF-0E33397A6694}" srcOrd="2" destOrd="0" presId="urn:microsoft.com/office/officeart/2005/8/layout/hProcess4"/>
    <dgm:cxn modelId="{DD71F4A8-618F-4946-8E63-524EC8A531F1}" type="presParOf" srcId="{7690B105-7A35-4B13-B185-17089A973867}" destId="{34BDB16E-DCDA-400B-BA47-DE4AEF5FFFAD}" srcOrd="3" destOrd="0" presId="urn:microsoft.com/office/officeart/2005/8/layout/hProcess4"/>
    <dgm:cxn modelId="{BED6D935-8963-4082-80BA-C75BF27606A9}" type="presParOf" srcId="{7690B105-7A35-4B13-B185-17089A973867}" destId="{E7DE8652-94F2-47D7-ADE3-0E2F59BCD2D6}" srcOrd="4" destOrd="0" presId="urn:microsoft.com/office/officeart/2005/8/layout/hProcess4"/>
    <dgm:cxn modelId="{25E9A686-8FF6-4196-9065-5106AB04970D}" type="presParOf" srcId="{0A95A5F3-C9A2-4644-8EE1-5A6EDD44DDAB}" destId="{D7A354F8-36FE-4E5B-BB00-38881BC6354C}" srcOrd="3" destOrd="0" presId="urn:microsoft.com/office/officeart/2005/8/layout/hProcess4"/>
    <dgm:cxn modelId="{7FFC1592-03FF-48BF-90AD-54E96BE537FD}" type="presParOf" srcId="{0A95A5F3-C9A2-4644-8EE1-5A6EDD44DDAB}" destId="{4698774C-9D7F-47D9-8744-43876AE69124}" srcOrd="4" destOrd="0" presId="urn:microsoft.com/office/officeart/2005/8/layout/hProcess4"/>
    <dgm:cxn modelId="{9EE7DD22-61A5-42D1-BFCD-A11855BD5759}" type="presParOf" srcId="{4698774C-9D7F-47D9-8744-43876AE69124}" destId="{89A02BED-69EB-4FA5-8545-BB5181F1069E}" srcOrd="0" destOrd="0" presId="urn:microsoft.com/office/officeart/2005/8/layout/hProcess4"/>
    <dgm:cxn modelId="{E4EAE2E9-B17B-47C6-956A-FB2A2375C59A}" type="presParOf" srcId="{4698774C-9D7F-47D9-8744-43876AE69124}" destId="{F35EDAC7-4F8C-45C0-B793-026AC7999D2B}" srcOrd="1" destOrd="0" presId="urn:microsoft.com/office/officeart/2005/8/layout/hProcess4"/>
    <dgm:cxn modelId="{50C76A0B-EFD6-4A6D-A00D-BE492DCD0C7B}" type="presParOf" srcId="{4698774C-9D7F-47D9-8744-43876AE69124}" destId="{F69B2AE8-BE38-4EDF-BE48-438E54365C08}" srcOrd="2" destOrd="0" presId="urn:microsoft.com/office/officeart/2005/8/layout/hProcess4"/>
    <dgm:cxn modelId="{53B888C3-EED5-44F0-BE52-CEADA25C334E}" type="presParOf" srcId="{4698774C-9D7F-47D9-8744-43876AE69124}" destId="{1DF3B379-9F69-4C62-B457-97BC49CEE15D}" srcOrd="3" destOrd="0" presId="urn:microsoft.com/office/officeart/2005/8/layout/hProcess4"/>
    <dgm:cxn modelId="{B8AF6340-8D86-45FE-8092-5C896DB1F8C0}" type="presParOf" srcId="{4698774C-9D7F-47D9-8744-43876AE69124}" destId="{4CF77EA8-F026-49B1-A049-B2ACBA87527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32803-F9F8-4BC2-AED2-189E03BBF53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EBBC8D-DB6B-4AB0-9F55-339F6B6A0586}">
      <dgm:prSet phldrT="[Текст]" custT="1"/>
      <dgm:spPr/>
      <dgm:t>
        <a:bodyPr/>
        <a:lstStyle/>
        <a:p>
          <a:r>
            <a:rPr lang="ru-RU" sz="1400" dirty="0"/>
            <a:t>Анализ и внедрение нормативно-правовых и методических документов, регламентирующих процесс внедрения документа «Ядро СППО»</a:t>
          </a:r>
        </a:p>
      </dgm:t>
    </dgm:pt>
    <dgm:pt modelId="{352EDD03-C7C2-45F3-BF58-2F1191CC0E61}" type="parTrans" cxnId="{942CC534-592C-4591-A481-5846E8ABD5EC}">
      <dgm:prSet/>
      <dgm:spPr/>
      <dgm:t>
        <a:bodyPr/>
        <a:lstStyle/>
        <a:p>
          <a:endParaRPr lang="ru-RU"/>
        </a:p>
      </dgm:t>
    </dgm:pt>
    <dgm:pt modelId="{DA7908B5-33BE-4932-9404-A265807528D4}" type="sibTrans" cxnId="{942CC534-592C-4591-A481-5846E8ABD5EC}">
      <dgm:prSet/>
      <dgm:spPr/>
      <dgm:t>
        <a:bodyPr/>
        <a:lstStyle/>
        <a:p>
          <a:endParaRPr lang="ru-RU"/>
        </a:p>
      </dgm:t>
    </dgm:pt>
    <dgm:pt modelId="{C17AF755-EE90-4E64-8048-3EEBD6E19448}">
      <dgm:prSet phldrT="[Текст]" custT="1"/>
      <dgm:spPr/>
      <dgm:t>
        <a:bodyPr/>
        <a:lstStyle/>
        <a:p>
          <a:r>
            <a:rPr lang="ru-RU" sz="1400" dirty="0">
              <a:solidFill>
                <a:srgbClr val="FF0000"/>
              </a:solidFill>
            </a:rPr>
            <a:t>Разработка примерных основных образовательных программ по педагогическим специальностям в соответствии с требованиями документа «Ядро СППО»</a:t>
          </a:r>
        </a:p>
      </dgm:t>
    </dgm:pt>
    <dgm:pt modelId="{DAD1E37C-1657-48C8-B42C-69C80C60FC4B}" type="parTrans" cxnId="{EA4F647B-1DF2-4505-AE92-23258192A636}">
      <dgm:prSet/>
      <dgm:spPr/>
      <dgm:t>
        <a:bodyPr/>
        <a:lstStyle/>
        <a:p>
          <a:endParaRPr lang="ru-RU"/>
        </a:p>
      </dgm:t>
    </dgm:pt>
    <dgm:pt modelId="{C7018FCB-2159-4A68-B7DB-A6E0977DF83B}" type="sibTrans" cxnId="{EA4F647B-1DF2-4505-AE92-23258192A636}">
      <dgm:prSet/>
      <dgm:spPr/>
      <dgm:t>
        <a:bodyPr/>
        <a:lstStyle/>
        <a:p>
          <a:endParaRPr lang="ru-RU"/>
        </a:p>
      </dgm:t>
    </dgm:pt>
    <dgm:pt modelId="{36E5A3FE-876D-4C08-80FF-E9FC9F097EAD}">
      <dgm:prSet phldrT="[Текст]" custT="1"/>
      <dgm:spPr/>
      <dgm:t>
        <a:bodyPr/>
        <a:lstStyle/>
        <a:p>
          <a:r>
            <a:rPr lang="ru-RU" sz="1400" dirty="0">
              <a:solidFill>
                <a:srgbClr val="FF0000"/>
              </a:solidFill>
            </a:rPr>
            <a:t>Организация педагогических советов по вопросам внедрения документа «Ядро СППО» в работу образовательной организации</a:t>
          </a:r>
        </a:p>
      </dgm:t>
    </dgm:pt>
    <dgm:pt modelId="{7BF7810E-B765-42BF-98D8-8B04673424CE}" type="parTrans" cxnId="{3E2F9978-D04F-4316-BF75-864D58430BAD}">
      <dgm:prSet/>
      <dgm:spPr/>
      <dgm:t>
        <a:bodyPr/>
        <a:lstStyle/>
        <a:p>
          <a:endParaRPr lang="ru-RU"/>
        </a:p>
      </dgm:t>
    </dgm:pt>
    <dgm:pt modelId="{658EEBCC-C5DF-4780-934B-8ADBCCEDF65C}" type="sibTrans" cxnId="{3E2F9978-D04F-4316-BF75-864D58430BAD}">
      <dgm:prSet/>
      <dgm:spPr/>
      <dgm:t>
        <a:bodyPr/>
        <a:lstStyle/>
        <a:p>
          <a:endParaRPr lang="ru-RU"/>
        </a:p>
      </dgm:t>
    </dgm:pt>
    <dgm:pt modelId="{CCE564BF-7FFD-405B-8353-04E9EA0C6281}">
      <dgm:prSet phldrT="[Текст]" custT="1"/>
      <dgm:spPr/>
      <dgm:t>
        <a:bodyPr/>
        <a:lstStyle/>
        <a:p>
          <a:r>
            <a:rPr lang="ru-RU" sz="1400" dirty="0"/>
            <a:t>Приведение в соответствие с требованиями документа «Ядро СППО» должностных инструкций педагогических работников</a:t>
          </a:r>
        </a:p>
      </dgm:t>
    </dgm:pt>
    <dgm:pt modelId="{992FC155-2117-4696-9490-95F4071BADFC}" type="parTrans" cxnId="{7272EA48-9D4E-49EF-B409-461D94203275}">
      <dgm:prSet/>
      <dgm:spPr/>
      <dgm:t>
        <a:bodyPr/>
        <a:lstStyle/>
        <a:p>
          <a:endParaRPr lang="ru-RU"/>
        </a:p>
      </dgm:t>
    </dgm:pt>
    <dgm:pt modelId="{A0C0395F-F941-4C7D-913A-5150CFA25E94}" type="sibTrans" cxnId="{7272EA48-9D4E-49EF-B409-461D94203275}">
      <dgm:prSet/>
      <dgm:spPr/>
      <dgm:t>
        <a:bodyPr/>
        <a:lstStyle/>
        <a:p>
          <a:endParaRPr lang="ru-RU"/>
        </a:p>
      </dgm:t>
    </dgm:pt>
    <dgm:pt modelId="{DE1854A1-6FD3-4E81-8404-9E827AF8B7A4}">
      <dgm:prSet phldrT="[Текст]" custT="1"/>
      <dgm:spPr/>
      <dgm:t>
        <a:bodyPr/>
        <a:lstStyle/>
        <a:p>
          <a:r>
            <a:rPr lang="ru-RU" sz="1400" dirty="0"/>
            <a:t>Информирование общественности об успешных практиках подготовки педагогов в соответствии с требованиями документа «Ядро СППО»</a:t>
          </a:r>
        </a:p>
      </dgm:t>
    </dgm:pt>
    <dgm:pt modelId="{BFF504AE-6F4F-4DD3-AB1B-00901764F4E1}" type="parTrans" cxnId="{3D0A3411-5048-46E5-9398-90A45DD64101}">
      <dgm:prSet/>
      <dgm:spPr/>
      <dgm:t>
        <a:bodyPr/>
        <a:lstStyle/>
        <a:p>
          <a:endParaRPr lang="ru-RU"/>
        </a:p>
      </dgm:t>
    </dgm:pt>
    <dgm:pt modelId="{D4C79508-EB36-4EDF-8918-C95FDF06B653}" type="sibTrans" cxnId="{3D0A3411-5048-46E5-9398-90A45DD64101}">
      <dgm:prSet/>
      <dgm:spPr/>
      <dgm:t>
        <a:bodyPr/>
        <a:lstStyle/>
        <a:p>
          <a:endParaRPr lang="ru-RU"/>
        </a:p>
      </dgm:t>
    </dgm:pt>
    <dgm:pt modelId="{749BE856-185F-4EB7-8FFC-72DC34C6B5AD}" type="pres">
      <dgm:prSet presAssocID="{6A232803-F9F8-4BC2-AED2-189E03BBF53D}" presName="rootnode" presStyleCnt="0">
        <dgm:presLayoutVars>
          <dgm:chMax/>
          <dgm:chPref/>
          <dgm:dir/>
          <dgm:animLvl val="lvl"/>
        </dgm:presLayoutVars>
      </dgm:prSet>
      <dgm:spPr/>
    </dgm:pt>
    <dgm:pt modelId="{53D3A251-1E2F-45CF-8E54-430A597AD8C7}" type="pres">
      <dgm:prSet presAssocID="{C9EBBC8D-DB6B-4AB0-9F55-339F6B6A0586}" presName="composite" presStyleCnt="0"/>
      <dgm:spPr/>
    </dgm:pt>
    <dgm:pt modelId="{7D0AC829-02B7-4707-8318-04164C7BA129}" type="pres">
      <dgm:prSet presAssocID="{C9EBBC8D-DB6B-4AB0-9F55-339F6B6A0586}" presName="LShape" presStyleLbl="alignNode1" presStyleIdx="0" presStyleCnt="9" custLinFactNeighborX="2540" custLinFactNeighborY="-18314"/>
      <dgm:spPr>
        <a:solidFill>
          <a:schemeClr val="accent1">
            <a:lumMod val="20000"/>
            <a:lumOff val="80000"/>
          </a:schemeClr>
        </a:solidFill>
      </dgm:spPr>
    </dgm:pt>
    <dgm:pt modelId="{64CC04D1-0373-43A7-821C-16D4555EA762}" type="pres">
      <dgm:prSet presAssocID="{C9EBBC8D-DB6B-4AB0-9F55-339F6B6A0586}" presName="ParentText" presStyleLbl="revTx" presStyleIdx="0" presStyleCnt="5" custLinFactNeighborX="2344" custLinFactNeighborY="-8024">
        <dgm:presLayoutVars>
          <dgm:chMax val="0"/>
          <dgm:chPref val="0"/>
          <dgm:bulletEnabled val="1"/>
        </dgm:presLayoutVars>
      </dgm:prSet>
      <dgm:spPr/>
    </dgm:pt>
    <dgm:pt modelId="{E17C438E-B87A-4826-90A9-6E1C9FAC5A08}" type="pres">
      <dgm:prSet presAssocID="{C9EBBC8D-DB6B-4AB0-9F55-339F6B6A0586}" presName="Triangle" presStyleLbl="alignNode1" presStyleIdx="1" presStyleCnt="9" custLinFactY="-9346" custLinFactNeighborX="24851" custLinFactNeighborY="-100000"/>
      <dgm:spPr/>
    </dgm:pt>
    <dgm:pt modelId="{C1CD1389-4C43-40DE-9F75-7484814184D8}" type="pres">
      <dgm:prSet presAssocID="{DA7908B5-33BE-4932-9404-A265807528D4}" presName="sibTrans" presStyleCnt="0"/>
      <dgm:spPr/>
    </dgm:pt>
    <dgm:pt modelId="{903A4BC9-BF5F-4974-8E43-35678A8D0BCF}" type="pres">
      <dgm:prSet presAssocID="{DA7908B5-33BE-4932-9404-A265807528D4}" presName="space" presStyleCnt="0"/>
      <dgm:spPr/>
    </dgm:pt>
    <dgm:pt modelId="{F12980B9-FB07-483C-B410-9086311055D0}" type="pres">
      <dgm:prSet presAssocID="{C17AF755-EE90-4E64-8048-3EEBD6E19448}" presName="composite" presStyleCnt="0"/>
      <dgm:spPr/>
    </dgm:pt>
    <dgm:pt modelId="{4C1030AE-44D3-4BBE-A342-1E5DBC6017DB}" type="pres">
      <dgm:prSet presAssocID="{C17AF755-EE90-4E64-8048-3EEBD6E19448}" presName="LShape" presStyleLbl="alignNode1" presStyleIdx="2" presStyleCnt="9" custLinFactNeighborX="1693" custLinFactNeighborY="-33811"/>
      <dgm:spPr>
        <a:solidFill>
          <a:schemeClr val="accent1">
            <a:lumMod val="40000"/>
            <a:lumOff val="60000"/>
          </a:schemeClr>
        </a:solidFill>
      </dgm:spPr>
    </dgm:pt>
    <dgm:pt modelId="{F67FEA24-6618-4140-ACAF-8493A6AB47D5}" type="pres">
      <dgm:prSet presAssocID="{C17AF755-EE90-4E64-8048-3EEBD6E19448}" presName="ParentText" presStyleLbl="revTx" presStyleIdx="1" presStyleCnt="5" custLinFactNeighborX="3282" custLinFactNeighborY="-15513">
        <dgm:presLayoutVars>
          <dgm:chMax val="0"/>
          <dgm:chPref val="0"/>
          <dgm:bulletEnabled val="1"/>
        </dgm:presLayoutVars>
      </dgm:prSet>
      <dgm:spPr/>
    </dgm:pt>
    <dgm:pt modelId="{FCCE71EA-5D72-41E9-B6DC-A3658192F509}" type="pres">
      <dgm:prSet presAssocID="{C17AF755-EE90-4E64-8048-3EEBD6E19448}" presName="Triangle" presStyleLbl="alignNode1" presStyleIdx="3" presStyleCnt="9" custLinFactY="-26741" custLinFactNeighborX="24851" custLinFactNeighborY="-100000"/>
      <dgm:spPr/>
    </dgm:pt>
    <dgm:pt modelId="{BDDCF09A-070B-480C-B809-6FA8088A8F9A}" type="pres">
      <dgm:prSet presAssocID="{C7018FCB-2159-4A68-B7DB-A6E0977DF83B}" presName="sibTrans" presStyleCnt="0"/>
      <dgm:spPr/>
    </dgm:pt>
    <dgm:pt modelId="{298323BD-D425-495A-9DA3-32A11B7B11E2}" type="pres">
      <dgm:prSet presAssocID="{C7018FCB-2159-4A68-B7DB-A6E0977DF83B}" presName="space" presStyleCnt="0"/>
      <dgm:spPr/>
    </dgm:pt>
    <dgm:pt modelId="{61C77D3C-6507-43ED-AB42-F2CB1B962319}" type="pres">
      <dgm:prSet presAssocID="{36E5A3FE-876D-4C08-80FF-E9FC9F097EAD}" presName="composite" presStyleCnt="0"/>
      <dgm:spPr/>
    </dgm:pt>
    <dgm:pt modelId="{79E79F8C-8BF0-4D7E-84E8-7F6B61C762C4}" type="pres">
      <dgm:prSet presAssocID="{36E5A3FE-876D-4C08-80FF-E9FC9F097EAD}" presName="LShape" presStyleLbl="alignNode1" presStyleIdx="4" presStyleCnt="9" custLinFactNeighborX="2963" custLinFactNeighborY="-37333"/>
      <dgm:spPr>
        <a:solidFill>
          <a:schemeClr val="accent1">
            <a:lumMod val="60000"/>
            <a:lumOff val="40000"/>
          </a:schemeClr>
        </a:solidFill>
      </dgm:spPr>
    </dgm:pt>
    <dgm:pt modelId="{C72B3DB0-BC0D-4E4F-8FBB-0CE8E558A31C}" type="pres">
      <dgm:prSet presAssocID="{36E5A3FE-876D-4C08-80FF-E9FC9F097EAD}" presName="ParentText" presStyleLbl="revTx" presStyleIdx="2" presStyleCnt="5" custLinFactNeighborX="8909" custLinFactNeighborY="-16048">
        <dgm:presLayoutVars>
          <dgm:chMax val="0"/>
          <dgm:chPref val="0"/>
          <dgm:bulletEnabled val="1"/>
        </dgm:presLayoutVars>
      </dgm:prSet>
      <dgm:spPr/>
    </dgm:pt>
    <dgm:pt modelId="{A4BEDB21-1BBD-4AC2-9CDC-23A3F899AEF6}" type="pres">
      <dgm:prSet presAssocID="{36E5A3FE-876D-4C08-80FF-E9FC9F097EAD}" presName="Triangle" presStyleLbl="alignNode1" presStyleIdx="5" presStyleCnt="9" custLinFactY="-19286" custLinFactNeighborX="24851" custLinFactNeighborY="-100000"/>
      <dgm:spPr/>
    </dgm:pt>
    <dgm:pt modelId="{F7E42308-06EF-4FFE-87F7-33688EF82D08}" type="pres">
      <dgm:prSet presAssocID="{658EEBCC-C5DF-4780-934B-8ADBCCEDF65C}" presName="sibTrans" presStyleCnt="0"/>
      <dgm:spPr/>
    </dgm:pt>
    <dgm:pt modelId="{FD08FCFF-BCCA-4731-8B5E-4E100BBDC2DD}" type="pres">
      <dgm:prSet presAssocID="{658EEBCC-C5DF-4780-934B-8ADBCCEDF65C}" presName="space" presStyleCnt="0"/>
      <dgm:spPr/>
    </dgm:pt>
    <dgm:pt modelId="{EDA022AC-0B76-42DB-957D-8F95E5AB1037}" type="pres">
      <dgm:prSet presAssocID="{CCE564BF-7FFD-405B-8353-04E9EA0C6281}" presName="composite" presStyleCnt="0"/>
      <dgm:spPr/>
    </dgm:pt>
    <dgm:pt modelId="{4D7C24C1-84A3-45F9-B805-5CBE2621353F}" type="pres">
      <dgm:prSet presAssocID="{CCE564BF-7FFD-405B-8353-04E9EA0C6281}" presName="LShape" presStyleLbl="alignNode1" presStyleIdx="6" presStyleCnt="9" custLinFactNeighborY="-40855"/>
      <dgm:spPr>
        <a:solidFill>
          <a:schemeClr val="accent1">
            <a:lumMod val="75000"/>
          </a:schemeClr>
        </a:solidFill>
      </dgm:spPr>
    </dgm:pt>
    <dgm:pt modelId="{DFDCC486-3D39-4B09-8FF9-BF4C6D94BCB4}" type="pres">
      <dgm:prSet presAssocID="{CCE564BF-7FFD-405B-8353-04E9EA0C6281}" presName="ParentText" presStyleLbl="revTx" presStyleIdx="3" presStyleCnt="5" custLinFactNeighborX="2813" custLinFactNeighborY="-17118">
        <dgm:presLayoutVars>
          <dgm:chMax val="0"/>
          <dgm:chPref val="0"/>
          <dgm:bulletEnabled val="1"/>
        </dgm:presLayoutVars>
      </dgm:prSet>
      <dgm:spPr/>
    </dgm:pt>
    <dgm:pt modelId="{399CF022-A755-4A3C-84F8-920F3F21A5E4}" type="pres">
      <dgm:prSet presAssocID="{CCE564BF-7FFD-405B-8353-04E9EA0C6281}" presName="Triangle" presStyleLbl="alignNode1" presStyleIdx="7" presStyleCnt="9" custLinFactY="-49107" custLinFactNeighborY="-100000"/>
      <dgm:spPr/>
    </dgm:pt>
    <dgm:pt modelId="{106D2B48-528C-41DD-961E-F6EF5ACDEDE0}" type="pres">
      <dgm:prSet presAssocID="{A0C0395F-F941-4C7D-913A-5150CFA25E94}" presName="sibTrans" presStyleCnt="0"/>
      <dgm:spPr/>
    </dgm:pt>
    <dgm:pt modelId="{A674D482-E6C4-4A4A-ABE9-67857BA3DFD8}" type="pres">
      <dgm:prSet presAssocID="{A0C0395F-F941-4C7D-913A-5150CFA25E94}" presName="space" presStyleCnt="0"/>
      <dgm:spPr/>
    </dgm:pt>
    <dgm:pt modelId="{1C984FA6-232F-4E7F-BB6F-7054F05765B5}" type="pres">
      <dgm:prSet presAssocID="{DE1854A1-6FD3-4E81-8404-9E827AF8B7A4}" presName="composite" presStyleCnt="0"/>
      <dgm:spPr/>
    </dgm:pt>
    <dgm:pt modelId="{94B2286D-8A13-44C9-BC1F-D2B767B7410F}" type="pres">
      <dgm:prSet presAssocID="{DE1854A1-6FD3-4E81-8404-9E827AF8B7A4}" presName="LShape" presStyleLbl="alignNode1" presStyleIdx="8" presStyleCnt="9" custLinFactNeighborX="-4233" custLinFactNeighborY="-48603"/>
      <dgm:spPr>
        <a:solidFill>
          <a:schemeClr val="accent1">
            <a:lumMod val="50000"/>
          </a:schemeClr>
        </a:solidFill>
      </dgm:spPr>
    </dgm:pt>
    <dgm:pt modelId="{88F28B02-EA5A-4E8F-AED6-0C5AD2E4C3E9}" type="pres">
      <dgm:prSet presAssocID="{DE1854A1-6FD3-4E81-8404-9E827AF8B7A4}" presName="ParentText" presStyleLbl="revTx" presStyleIdx="4" presStyleCnt="5" custLinFactNeighborY="-16048">
        <dgm:presLayoutVars>
          <dgm:chMax val="0"/>
          <dgm:chPref val="0"/>
          <dgm:bulletEnabled val="1"/>
        </dgm:presLayoutVars>
      </dgm:prSet>
      <dgm:spPr/>
    </dgm:pt>
  </dgm:ptLst>
  <dgm:cxnLst>
    <dgm:cxn modelId="{3D0A3411-5048-46E5-9398-90A45DD64101}" srcId="{6A232803-F9F8-4BC2-AED2-189E03BBF53D}" destId="{DE1854A1-6FD3-4E81-8404-9E827AF8B7A4}" srcOrd="4" destOrd="0" parTransId="{BFF504AE-6F4F-4DD3-AB1B-00901764F4E1}" sibTransId="{D4C79508-EB36-4EDF-8918-C95FDF06B653}"/>
    <dgm:cxn modelId="{BCF2DB13-B3EC-47E1-97F2-90D485E193EE}" type="presOf" srcId="{CCE564BF-7FFD-405B-8353-04E9EA0C6281}" destId="{DFDCC486-3D39-4B09-8FF9-BF4C6D94BCB4}" srcOrd="0" destOrd="0" presId="urn:microsoft.com/office/officeart/2009/3/layout/StepUpProcess"/>
    <dgm:cxn modelId="{A93F0934-D62C-4E40-8365-BBB3C610CDC4}" type="presOf" srcId="{6A232803-F9F8-4BC2-AED2-189E03BBF53D}" destId="{749BE856-185F-4EB7-8FFC-72DC34C6B5AD}" srcOrd="0" destOrd="0" presId="urn:microsoft.com/office/officeart/2009/3/layout/StepUpProcess"/>
    <dgm:cxn modelId="{942CC534-592C-4591-A481-5846E8ABD5EC}" srcId="{6A232803-F9F8-4BC2-AED2-189E03BBF53D}" destId="{C9EBBC8D-DB6B-4AB0-9F55-339F6B6A0586}" srcOrd="0" destOrd="0" parTransId="{352EDD03-C7C2-45F3-BF58-2F1191CC0E61}" sibTransId="{DA7908B5-33BE-4932-9404-A265807528D4}"/>
    <dgm:cxn modelId="{7272EA48-9D4E-49EF-B409-461D94203275}" srcId="{6A232803-F9F8-4BC2-AED2-189E03BBF53D}" destId="{CCE564BF-7FFD-405B-8353-04E9EA0C6281}" srcOrd="3" destOrd="0" parTransId="{992FC155-2117-4696-9490-95F4071BADFC}" sibTransId="{A0C0395F-F941-4C7D-913A-5150CFA25E94}"/>
    <dgm:cxn modelId="{3E2F9978-D04F-4316-BF75-864D58430BAD}" srcId="{6A232803-F9F8-4BC2-AED2-189E03BBF53D}" destId="{36E5A3FE-876D-4C08-80FF-E9FC9F097EAD}" srcOrd="2" destOrd="0" parTransId="{7BF7810E-B765-42BF-98D8-8B04673424CE}" sibTransId="{658EEBCC-C5DF-4780-934B-8ADBCCEDF65C}"/>
    <dgm:cxn modelId="{EA4F647B-1DF2-4505-AE92-23258192A636}" srcId="{6A232803-F9F8-4BC2-AED2-189E03BBF53D}" destId="{C17AF755-EE90-4E64-8048-3EEBD6E19448}" srcOrd="1" destOrd="0" parTransId="{DAD1E37C-1657-48C8-B42C-69C80C60FC4B}" sibTransId="{C7018FCB-2159-4A68-B7DB-A6E0977DF83B}"/>
    <dgm:cxn modelId="{94601E97-415E-4602-B5CE-E74FE9DE6CE6}" type="presOf" srcId="{C9EBBC8D-DB6B-4AB0-9F55-339F6B6A0586}" destId="{64CC04D1-0373-43A7-821C-16D4555EA762}" srcOrd="0" destOrd="0" presId="urn:microsoft.com/office/officeart/2009/3/layout/StepUpProcess"/>
    <dgm:cxn modelId="{974CBBCC-E2FC-41E6-A8D1-8359EF718CD2}" type="presOf" srcId="{C17AF755-EE90-4E64-8048-3EEBD6E19448}" destId="{F67FEA24-6618-4140-ACAF-8493A6AB47D5}" srcOrd="0" destOrd="0" presId="urn:microsoft.com/office/officeart/2009/3/layout/StepUpProcess"/>
    <dgm:cxn modelId="{B7E953DD-47B8-4313-84C2-9158862647A9}" type="presOf" srcId="{DE1854A1-6FD3-4E81-8404-9E827AF8B7A4}" destId="{88F28B02-EA5A-4E8F-AED6-0C5AD2E4C3E9}" srcOrd="0" destOrd="0" presId="urn:microsoft.com/office/officeart/2009/3/layout/StepUpProcess"/>
    <dgm:cxn modelId="{5CC6B0FA-6CB4-40F9-AA8F-0A9AA799E741}" type="presOf" srcId="{36E5A3FE-876D-4C08-80FF-E9FC9F097EAD}" destId="{C72B3DB0-BC0D-4E4F-8FBB-0CE8E558A31C}" srcOrd="0" destOrd="0" presId="urn:microsoft.com/office/officeart/2009/3/layout/StepUpProcess"/>
    <dgm:cxn modelId="{CA1DB124-3CB1-4FE7-8FA7-34709D9C233A}" type="presParOf" srcId="{749BE856-185F-4EB7-8FFC-72DC34C6B5AD}" destId="{53D3A251-1E2F-45CF-8E54-430A597AD8C7}" srcOrd="0" destOrd="0" presId="urn:microsoft.com/office/officeart/2009/3/layout/StepUpProcess"/>
    <dgm:cxn modelId="{84B4E229-624F-4FBC-AFE6-1EA485389D3F}" type="presParOf" srcId="{53D3A251-1E2F-45CF-8E54-430A597AD8C7}" destId="{7D0AC829-02B7-4707-8318-04164C7BA129}" srcOrd="0" destOrd="0" presId="urn:microsoft.com/office/officeart/2009/3/layout/StepUpProcess"/>
    <dgm:cxn modelId="{2BAE21B9-896E-411B-A6BF-0010F73C8DB8}" type="presParOf" srcId="{53D3A251-1E2F-45CF-8E54-430A597AD8C7}" destId="{64CC04D1-0373-43A7-821C-16D4555EA762}" srcOrd="1" destOrd="0" presId="urn:microsoft.com/office/officeart/2009/3/layout/StepUpProcess"/>
    <dgm:cxn modelId="{2CDDFE0D-E3AD-400D-8122-C3B56A3BD903}" type="presParOf" srcId="{53D3A251-1E2F-45CF-8E54-430A597AD8C7}" destId="{E17C438E-B87A-4826-90A9-6E1C9FAC5A08}" srcOrd="2" destOrd="0" presId="urn:microsoft.com/office/officeart/2009/3/layout/StepUpProcess"/>
    <dgm:cxn modelId="{70DB96CB-647D-47C7-9104-562E10396525}" type="presParOf" srcId="{749BE856-185F-4EB7-8FFC-72DC34C6B5AD}" destId="{C1CD1389-4C43-40DE-9F75-7484814184D8}" srcOrd="1" destOrd="0" presId="urn:microsoft.com/office/officeart/2009/3/layout/StepUpProcess"/>
    <dgm:cxn modelId="{0A2EA48C-C2A4-40BB-8662-39808E86C672}" type="presParOf" srcId="{C1CD1389-4C43-40DE-9F75-7484814184D8}" destId="{903A4BC9-BF5F-4974-8E43-35678A8D0BCF}" srcOrd="0" destOrd="0" presId="urn:microsoft.com/office/officeart/2009/3/layout/StepUpProcess"/>
    <dgm:cxn modelId="{5283B0E8-9D0D-4645-A026-118C67741380}" type="presParOf" srcId="{749BE856-185F-4EB7-8FFC-72DC34C6B5AD}" destId="{F12980B9-FB07-483C-B410-9086311055D0}" srcOrd="2" destOrd="0" presId="urn:microsoft.com/office/officeart/2009/3/layout/StepUpProcess"/>
    <dgm:cxn modelId="{3FEA877C-1396-4A56-8205-530EC5D51B4A}" type="presParOf" srcId="{F12980B9-FB07-483C-B410-9086311055D0}" destId="{4C1030AE-44D3-4BBE-A342-1E5DBC6017DB}" srcOrd="0" destOrd="0" presId="urn:microsoft.com/office/officeart/2009/3/layout/StepUpProcess"/>
    <dgm:cxn modelId="{BDB2C637-2B83-4DA7-ADCF-2D4AE2F2A6C4}" type="presParOf" srcId="{F12980B9-FB07-483C-B410-9086311055D0}" destId="{F67FEA24-6618-4140-ACAF-8493A6AB47D5}" srcOrd="1" destOrd="0" presId="urn:microsoft.com/office/officeart/2009/3/layout/StepUpProcess"/>
    <dgm:cxn modelId="{FC75A5DB-DF39-496E-9F4D-AC48CE2F3DEB}" type="presParOf" srcId="{F12980B9-FB07-483C-B410-9086311055D0}" destId="{FCCE71EA-5D72-41E9-B6DC-A3658192F509}" srcOrd="2" destOrd="0" presId="urn:microsoft.com/office/officeart/2009/3/layout/StepUpProcess"/>
    <dgm:cxn modelId="{F3868DDB-A2DC-4D7B-BA09-E3A59008DDA2}" type="presParOf" srcId="{749BE856-185F-4EB7-8FFC-72DC34C6B5AD}" destId="{BDDCF09A-070B-480C-B809-6FA8088A8F9A}" srcOrd="3" destOrd="0" presId="urn:microsoft.com/office/officeart/2009/3/layout/StepUpProcess"/>
    <dgm:cxn modelId="{7C3AE590-4E28-47A4-A8A8-268CCBBA6D21}" type="presParOf" srcId="{BDDCF09A-070B-480C-B809-6FA8088A8F9A}" destId="{298323BD-D425-495A-9DA3-32A11B7B11E2}" srcOrd="0" destOrd="0" presId="urn:microsoft.com/office/officeart/2009/3/layout/StepUpProcess"/>
    <dgm:cxn modelId="{AFFF5D76-8ABE-416F-A32C-B65EC20E5930}" type="presParOf" srcId="{749BE856-185F-4EB7-8FFC-72DC34C6B5AD}" destId="{61C77D3C-6507-43ED-AB42-F2CB1B962319}" srcOrd="4" destOrd="0" presId="urn:microsoft.com/office/officeart/2009/3/layout/StepUpProcess"/>
    <dgm:cxn modelId="{434747D9-4AE9-42CA-AD59-8011D2180D23}" type="presParOf" srcId="{61C77D3C-6507-43ED-AB42-F2CB1B962319}" destId="{79E79F8C-8BF0-4D7E-84E8-7F6B61C762C4}" srcOrd="0" destOrd="0" presId="urn:microsoft.com/office/officeart/2009/3/layout/StepUpProcess"/>
    <dgm:cxn modelId="{0C2C9064-F491-4274-BA83-D48CB00DEAA2}" type="presParOf" srcId="{61C77D3C-6507-43ED-AB42-F2CB1B962319}" destId="{C72B3DB0-BC0D-4E4F-8FBB-0CE8E558A31C}" srcOrd="1" destOrd="0" presId="urn:microsoft.com/office/officeart/2009/3/layout/StepUpProcess"/>
    <dgm:cxn modelId="{E92A2052-6EF4-4796-9BB9-81C52B1B7AC1}" type="presParOf" srcId="{61C77D3C-6507-43ED-AB42-F2CB1B962319}" destId="{A4BEDB21-1BBD-4AC2-9CDC-23A3F899AEF6}" srcOrd="2" destOrd="0" presId="urn:microsoft.com/office/officeart/2009/3/layout/StepUpProcess"/>
    <dgm:cxn modelId="{C17F0757-35FC-4C41-9194-7F56E1AD753C}" type="presParOf" srcId="{749BE856-185F-4EB7-8FFC-72DC34C6B5AD}" destId="{F7E42308-06EF-4FFE-87F7-33688EF82D08}" srcOrd="5" destOrd="0" presId="urn:microsoft.com/office/officeart/2009/3/layout/StepUpProcess"/>
    <dgm:cxn modelId="{860B5AF1-2541-4510-BDFF-0ADF4DB974D4}" type="presParOf" srcId="{F7E42308-06EF-4FFE-87F7-33688EF82D08}" destId="{FD08FCFF-BCCA-4731-8B5E-4E100BBDC2DD}" srcOrd="0" destOrd="0" presId="urn:microsoft.com/office/officeart/2009/3/layout/StepUpProcess"/>
    <dgm:cxn modelId="{340B15BC-7825-4B5A-83AF-8846F6A75672}" type="presParOf" srcId="{749BE856-185F-4EB7-8FFC-72DC34C6B5AD}" destId="{EDA022AC-0B76-42DB-957D-8F95E5AB1037}" srcOrd="6" destOrd="0" presId="urn:microsoft.com/office/officeart/2009/3/layout/StepUpProcess"/>
    <dgm:cxn modelId="{1B3FB57D-B276-4F45-9642-73ECE574E563}" type="presParOf" srcId="{EDA022AC-0B76-42DB-957D-8F95E5AB1037}" destId="{4D7C24C1-84A3-45F9-B805-5CBE2621353F}" srcOrd="0" destOrd="0" presId="urn:microsoft.com/office/officeart/2009/3/layout/StepUpProcess"/>
    <dgm:cxn modelId="{1DA7CFE8-879D-4FF6-822D-4300D42CD92C}" type="presParOf" srcId="{EDA022AC-0B76-42DB-957D-8F95E5AB1037}" destId="{DFDCC486-3D39-4B09-8FF9-BF4C6D94BCB4}" srcOrd="1" destOrd="0" presId="urn:microsoft.com/office/officeart/2009/3/layout/StepUpProcess"/>
    <dgm:cxn modelId="{BC5560B7-F11D-4153-8404-A664CB89648A}" type="presParOf" srcId="{EDA022AC-0B76-42DB-957D-8F95E5AB1037}" destId="{399CF022-A755-4A3C-84F8-920F3F21A5E4}" srcOrd="2" destOrd="0" presId="urn:microsoft.com/office/officeart/2009/3/layout/StepUpProcess"/>
    <dgm:cxn modelId="{3E41B3C8-EC93-4570-9BEF-BF1DCB1A1002}" type="presParOf" srcId="{749BE856-185F-4EB7-8FFC-72DC34C6B5AD}" destId="{106D2B48-528C-41DD-961E-F6EF5ACDEDE0}" srcOrd="7" destOrd="0" presId="urn:microsoft.com/office/officeart/2009/3/layout/StepUpProcess"/>
    <dgm:cxn modelId="{7E528BAF-D01F-4231-89DF-8B69826FF274}" type="presParOf" srcId="{106D2B48-528C-41DD-961E-F6EF5ACDEDE0}" destId="{A674D482-E6C4-4A4A-ABE9-67857BA3DFD8}" srcOrd="0" destOrd="0" presId="urn:microsoft.com/office/officeart/2009/3/layout/StepUpProcess"/>
    <dgm:cxn modelId="{4876B022-13CD-4228-A9A5-83709EE65650}" type="presParOf" srcId="{749BE856-185F-4EB7-8FFC-72DC34C6B5AD}" destId="{1C984FA6-232F-4E7F-BB6F-7054F05765B5}" srcOrd="8" destOrd="0" presId="urn:microsoft.com/office/officeart/2009/3/layout/StepUpProcess"/>
    <dgm:cxn modelId="{48B8E63F-6057-4417-B28D-D33B61F650EC}" type="presParOf" srcId="{1C984FA6-232F-4E7F-BB6F-7054F05765B5}" destId="{94B2286D-8A13-44C9-BC1F-D2B767B7410F}" srcOrd="0" destOrd="0" presId="urn:microsoft.com/office/officeart/2009/3/layout/StepUpProcess"/>
    <dgm:cxn modelId="{569916AD-D9ED-4EA4-AEAE-ED42D466AAC9}" type="presParOf" srcId="{1C984FA6-232F-4E7F-BB6F-7054F05765B5}" destId="{88F28B02-EA5A-4E8F-AED6-0C5AD2E4C3E9}" srcOrd="1" destOrd="0" presId="urn:microsoft.com/office/officeart/2009/3/layout/StepUpProces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CF836-3417-4B30-B47C-F14F12AB9FA4}">
      <dsp:nvSpPr>
        <dsp:cNvPr id="0" name=""/>
        <dsp:cNvSpPr/>
      </dsp:nvSpPr>
      <dsp:spPr>
        <a:xfrm>
          <a:off x="2951082" y="427130"/>
          <a:ext cx="3037454" cy="3077198"/>
        </a:xfrm>
        <a:prstGeom prst="ellipse">
          <a:avLst/>
        </a:prstGeom>
        <a:solidFill>
          <a:srgbClr val="B8541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/>
            <a:t>Единство образовательного пространства</a:t>
          </a:r>
        </a:p>
      </dsp:txBody>
      <dsp:txXfrm>
        <a:off x="3395907" y="877775"/>
        <a:ext cx="2147804" cy="2175908"/>
      </dsp:txXfrm>
    </dsp:sp>
    <dsp:sp modelId="{852EB031-9552-4244-9AE0-A3E6D5D09D0F}">
      <dsp:nvSpPr>
        <dsp:cNvPr id="0" name=""/>
        <dsp:cNvSpPr/>
      </dsp:nvSpPr>
      <dsp:spPr>
        <a:xfrm>
          <a:off x="4719507" y="37804"/>
          <a:ext cx="392846" cy="393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01EE2-7B0F-4726-BDB4-5090E5BB3165}">
      <dsp:nvSpPr>
        <dsp:cNvPr id="0" name=""/>
        <dsp:cNvSpPr/>
      </dsp:nvSpPr>
      <dsp:spPr>
        <a:xfrm>
          <a:off x="3789577" y="3470089"/>
          <a:ext cx="284849" cy="284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7D371-DECF-4C58-B9C5-BADDACA54E61}">
      <dsp:nvSpPr>
        <dsp:cNvPr id="0" name=""/>
        <dsp:cNvSpPr/>
      </dsp:nvSpPr>
      <dsp:spPr>
        <a:xfrm>
          <a:off x="6464122" y="1632986"/>
          <a:ext cx="284849" cy="284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DE007-D672-419A-894F-CC8191456939}">
      <dsp:nvSpPr>
        <dsp:cNvPr id="0" name=""/>
        <dsp:cNvSpPr/>
      </dsp:nvSpPr>
      <dsp:spPr>
        <a:xfrm>
          <a:off x="5102931" y="3773107"/>
          <a:ext cx="392846" cy="393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511CD-D682-450C-B5CE-BC35AEEF7CDA}">
      <dsp:nvSpPr>
        <dsp:cNvPr id="0" name=""/>
        <dsp:cNvSpPr/>
      </dsp:nvSpPr>
      <dsp:spPr>
        <a:xfrm>
          <a:off x="3869306" y="596365"/>
          <a:ext cx="284849" cy="284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DC1ED-94A5-4FFF-998C-1AD77F2CE6CF}">
      <dsp:nvSpPr>
        <dsp:cNvPr id="0" name=""/>
        <dsp:cNvSpPr/>
      </dsp:nvSpPr>
      <dsp:spPr>
        <a:xfrm>
          <a:off x="2972717" y="2225813"/>
          <a:ext cx="284849" cy="284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48A0B-4D0C-4A7B-B6E0-7AB568FFF6A0}">
      <dsp:nvSpPr>
        <dsp:cNvPr id="0" name=""/>
        <dsp:cNvSpPr/>
      </dsp:nvSpPr>
      <dsp:spPr>
        <a:xfrm>
          <a:off x="1271220" y="584652"/>
          <a:ext cx="2091088" cy="194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Преемствен-</a:t>
          </a:r>
          <a:r>
            <a:rPr lang="ru-RU" sz="1600" kern="1200" dirty="0" err="1"/>
            <a:t>ность</a:t>
          </a:r>
          <a:r>
            <a:rPr lang="ru-RU" sz="1600" kern="1200" dirty="0"/>
            <a:t> уровней среднего и высшего профессионального образования</a:t>
          </a:r>
        </a:p>
      </dsp:txBody>
      <dsp:txXfrm>
        <a:off x="1577453" y="868788"/>
        <a:ext cx="1478622" cy="1371933"/>
      </dsp:txXfrm>
    </dsp:sp>
    <dsp:sp modelId="{74B797AD-DFEE-450F-B6A0-728520C92E87}">
      <dsp:nvSpPr>
        <dsp:cNvPr id="0" name=""/>
        <dsp:cNvSpPr/>
      </dsp:nvSpPr>
      <dsp:spPr>
        <a:xfrm>
          <a:off x="4322311" y="608750"/>
          <a:ext cx="392846" cy="393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4806E-6825-41C2-A53E-76AEC08E64A0}">
      <dsp:nvSpPr>
        <dsp:cNvPr id="0" name=""/>
        <dsp:cNvSpPr/>
      </dsp:nvSpPr>
      <dsp:spPr>
        <a:xfrm>
          <a:off x="1734018" y="2693965"/>
          <a:ext cx="710312" cy="710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83EEC-AFFD-4679-AA76-DE09D5538DC5}">
      <dsp:nvSpPr>
        <dsp:cNvPr id="0" name=""/>
        <dsp:cNvSpPr/>
      </dsp:nvSpPr>
      <dsp:spPr>
        <a:xfrm>
          <a:off x="5464519" y="207398"/>
          <a:ext cx="2224832" cy="2282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Непрерывность подготовки учителя</a:t>
          </a:r>
        </a:p>
      </dsp:txBody>
      <dsp:txXfrm>
        <a:off x="5790338" y="541724"/>
        <a:ext cx="1573194" cy="1614269"/>
      </dsp:txXfrm>
    </dsp:sp>
    <dsp:sp modelId="{CFACFEE7-4DB9-423A-A49A-41D750280FA5}">
      <dsp:nvSpPr>
        <dsp:cNvPr id="0" name=""/>
        <dsp:cNvSpPr/>
      </dsp:nvSpPr>
      <dsp:spPr>
        <a:xfrm>
          <a:off x="5858800" y="1830210"/>
          <a:ext cx="392846" cy="393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C7ECF-1CB3-4626-8299-39300BEC181C}">
      <dsp:nvSpPr>
        <dsp:cNvPr id="0" name=""/>
        <dsp:cNvSpPr/>
      </dsp:nvSpPr>
      <dsp:spPr>
        <a:xfrm>
          <a:off x="1463664" y="3539445"/>
          <a:ext cx="284849" cy="284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BFBB2-167A-4758-925C-827A05A5F944}">
      <dsp:nvSpPr>
        <dsp:cNvPr id="0" name=""/>
        <dsp:cNvSpPr/>
      </dsp:nvSpPr>
      <dsp:spPr>
        <a:xfrm>
          <a:off x="4302017" y="3134044"/>
          <a:ext cx="284849" cy="284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452C6-7919-4304-A073-7F963AECC856}">
      <dsp:nvSpPr>
        <dsp:cNvPr id="0" name=""/>
        <dsp:cNvSpPr/>
      </dsp:nvSpPr>
      <dsp:spPr>
        <a:xfrm>
          <a:off x="4487911" y="2332610"/>
          <a:ext cx="2185442" cy="20582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Достижение образователь-</a:t>
          </a:r>
          <a:r>
            <a:rPr lang="ru-RU" sz="1600" kern="1200" dirty="0" err="1"/>
            <a:t>ных</a:t>
          </a:r>
          <a:r>
            <a:rPr lang="ru-RU" sz="1600" kern="1200" dirty="0"/>
            <a:t> результатов в соответствии с ПС «Педагог»</a:t>
          </a:r>
        </a:p>
      </dsp:txBody>
      <dsp:txXfrm>
        <a:off x="4807962" y="2634029"/>
        <a:ext cx="1545340" cy="1455383"/>
      </dsp:txXfrm>
    </dsp:sp>
    <dsp:sp modelId="{5435D06A-80A5-4D03-8821-F862A4CE875A}">
      <dsp:nvSpPr>
        <dsp:cNvPr id="0" name=""/>
        <dsp:cNvSpPr/>
      </dsp:nvSpPr>
      <dsp:spPr>
        <a:xfrm>
          <a:off x="6870015" y="2593234"/>
          <a:ext cx="284849" cy="284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5E4FA-D59A-429B-BD82-FD76FABAA0BF}">
      <dsp:nvSpPr>
        <dsp:cNvPr id="0" name=""/>
        <dsp:cNvSpPr/>
      </dsp:nvSpPr>
      <dsp:spPr>
        <a:xfrm>
          <a:off x="13859" y="613243"/>
          <a:ext cx="1896626" cy="1161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Arial" panose="020B0604020202020204" pitchFamily="34" charset="0"/>
              <a:cs typeface="Arial" panose="020B0604020202020204" pitchFamily="34" charset="0"/>
            </a:rPr>
            <a:t>Акции и активности</a:t>
          </a:r>
        </a:p>
      </dsp:txBody>
      <dsp:txXfrm>
        <a:off x="40597" y="639981"/>
        <a:ext cx="1843150" cy="859436"/>
      </dsp:txXfrm>
    </dsp:sp>
    <dsp:sp modelId="{BC72831B-4697-4121-9336-39499F3D10B2}">
      <dsp:nvSpPr>
        <dsp:cNvPr id="0" name=""/>
        <dsp:cNvSpPr/>
      </dsp:nvSpPr>
      <dsp:spPr>
        <a:xfrm>
          <a:off x="973245" y="-93373"/>
          <a:ext cx="2585881" cy="2585881"/>
        </a:xfrm>
        <a:prstGeom prst="leftCircularArrow">
          <a:avLst>
            <a:gd name="adj1" fmla="val 3199"/>
            <a:gd name="adj2" fmla="val 394118"/>
            <a:gd name="adj3" fmla="val 2851546"/>
            <a:gd name="adj4" fmla="val 9706407"/>
            <a:gd name="adj5" fmla="val 37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4228A9-BF0A-417B-98C6-955B55208F51}">
      <dsp:nvSpPr>
        <dsp:cNvPr id="0" name=""/>
        <dsp:cNvSpPr/>
      </dsp:nvSpPr>
      <dsp:spPr>
        <a:xfrm>
          <a:off x="352346" y="1380712"/>
          <a:ext cx="1663012" cy="497952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Программа воспитания</a:t>
          </a:r>
        </a:p>
      </dsp:txBody>
      <dsp:txXfrm>
        <a:off x="366931" y="1395297"/>
        <a:ext cx="1633842" cy="468782"/>
      </dsp:txXfrm>
    </dsp:sp>
    <dsp:sp modelId="{12FF4420-7CA7-4D52-90B9-DDF2BBB95EA0}">
      <dsp:nvSpPr>
        <dsp:cNvPr id="0" name=""/>
        <dsp:cNvSpPr/>
      </dsp:nvSpPr>
      <dsp:spPr>
        <a:xfrm>
          <a:off x="2414117" y="575450"/>
          <a:ext cx="2253296" cy="1762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Arial" panose="020B0604020202020204" pitchFamily="34" charset="0"/>
              <a:cs typeface="Arial" panose="020B0604020202020204" pitchFamily="34" charset="0"/>
            </a:rPr>
            <a:t>Материально-технические ресурсы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Arial" panose="020B0604020202020204" pitchFamily="34" charset="0"/>
              <a:cs typeface="Arial" panose="020B0604020202020204" pitchFamily="34" charset="0"/>
            </a:rPr>
            <a:t>Организационно-педагогические условия </a:t>
          </a:r>
        </a:p>
      </dsp:txBody>
      <dsp:txXfrm>
        <a:off x="2454684" y="993761"/>
        <a:ext cx="2172162" cy="1303927"/>
      </dsp:txXfrm>
    </dsp:sp>
    <dsp:sp modelId="{D7A354F8-36FE-4E5B-BB00-38881BC6354C}">
      <dsp:nvSpPr>
        <dsp:cNvPr id="0" name=""/>
        <dsp:cNvSpPr/>
      </dsp:nvSpPr>
      <dsp:spPr>
        <a:xfrm>
          <a:off x="3361359" y="-251981"/>
          <a:ext cx="3981871" cy="3981871"/>
        </a:xfrm>
        <a:prstGeom prst="circularArrow">
          <a:avLst>
            <a:gd name="adj1" fmla="val 2078"/>
            <a:gd name="adj2" fmla="val 249350"/>
            <a:gd name="adj3" fmla="val 19795345"/>
            <a:gd name="adj4" fmla="val 12795717"/>
            <a:gd name="adj5" fmla="val 24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BDB16E-DCDA-400B-BA47-DE4AEF5FFFAD}">
      <dsp:nvSpPr>
        <dsp:cNvPr id="0" name=""/>
        <dsp:cNvSpPr/>
      </dsp:nvSpPr>
      <dsp:spPr>
        <a:xfrm>
          <a:off x="2862382" y="388266"/>
          <a:ext cx="1978400" cy="667689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Полнота воспитательной среды</a:t>
          </a:r>
        </a:p>
      </dsp:txBody>
      <dsp:txXfrm>
        <a:off x="2881938" y="407822"/>
        <a:ext cx="1939288" cy="628577"/>
      </dsp:txXfrm>
    </dsp:sp>
    <dsp:sp modelId="{F35EDAC7-4F8C-45C0-B793-026AC7999D2B}">
      <dsp:nvSpPr>
        <dsp:cNvPr id="0" name=""/>
        <dsp:cNvSpPr/>
      </dsp:nvSpPr>
      <dsp:spPr>
        <a:xfrm>
          <a:off x="5097071" y="603962"/>
          <a:ext cx="4406124" cy="1658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Arial" panose="020B0604020202020204" pitchFamily="34" charset="0"/>
              <a:cs typeface="Arial" panose="020B0604020202020204" pitchFamily="34" charset="0"/>
            </a:rPr>
            <a:t>Элементы учебного плана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ru-RU" sz="1200" kern="1200" dirty="0">
              <a:latin typeface="Arial" panose="020B0604020202020204" pitchFamily="34" charset="0"/>
              <a:cs typeface="Arial" panose="020B0604020202020204" pitchFamily="34" charset="0"/>
            </a:rPr>
            <a:t>  ЛР реализации программы воспитания; определенные отраслевыми требованиями к деловым качествам личности; ключевыми работодателями; субъектами образовательного процесса 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5246" y="642137"/>
        <a:ext cx="4329774" cy="1227051"/>
      </dsp:txXfrm>
    </dsp:sp>
    <dsp:sp modelId="{1DF3B379-9F69-4C62-B457-97BC49CEE15D}">
      <dsp:nvSpPr>
        <dsp:cNvPr id="0" name=""/>
        <dsp:cNvSpPr/>
      </dsp:nvSpPr>
      <dsp:spPr>
        <a:xfrm>
          <a:off x="7622123" y="1754705"/>
          <a:ext cx="1948260" cy="592836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ЛР 1-12; ЛР 13-17;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ЛР 18-22; ЛР 23-24  </a:t>
          </a:r>
        </a:p>
      </dsp:txBody>
      <dsp:txXfrm>
        <a:off x="7639487" y="1772069"/>
        <a:ext cx="1913532" cy="558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AC829-02B7-4707-8318-04164C7BA129}">
      <dsp:nvSpPr>
        <dsp:cNvPr id="0" name=""/>
        <dsp:cNvSpPr/>
      </dsp:nvSpPr>
      <dsp:spPr>
        <a:xfrm rot="5400000">
          <a:off x="435451" y="2350456"/>
          <a:ext cx="1148798" cy="19115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C04D1-0373-43A7-821C-16D4555EA762}">
      <dsp:nvSpPr>
        <dsp:cNvPr id="0" name=""/>
        <dsp:cNvSpPr/>
      </dsp:nvSpPr>
      <dsp:spPr>
        <a:xfrm>
          <a:off x="235586" y="3010613"/>
          <a:ext cx="1725780" cy="1512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Анализ и внедрение нормативно-правовых и методических документов, регламентирующих процесс внедрения документа «Ядро СППО»</a:t>
          </a:r>
        </a:p>
      </dsp:txBody>
      <dsp:txXfrm>
        <a:off x="235586" y="3010613"/>
        <a:ext cx="1725780" cy="1512748"/>
      </dsp:txXfrm>
    </dsp:sp>
    <dsp:sp modelId="{E17C438E-B87A-4826-90A9-6E1C9FAC5A08}">
      <dsp:nvSpPr>
        <dsp:cNvPr id="0" name=""/>
        <dsp:cNvSpPr/>
      </dsp:nvSpPr>
      <dsp:spPr>
        <a:xfrm>
          <a:off x="1676215" y="2064063"/>
          <a:ext cx="325619" cy="3256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030AE-44D3-4BBE-A342-1E5DBC6017DB}">
      <dsp:nvSpPr>
        <dsp:cNvPr id="0" name=""/>
        <dsp:cNvSpPr/>
      </dsp:nvSpPr>
      <dsp:spPr>
        <a:xfrm rot="5400000">
          <a:off x="2531953" y="1649638"/>
          <a:ext cx="1148798" cy="19115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FEA24-6618-4140-ACAF-8493A6AB47D5}">
      <dsp:nvSpPr>
        <dsp:cNvPr id="0" name=""/>
        <dsp:cNvSpPr/>
      </dsp:nvSpPr>
      <dsp:spPr>
        <a:xfrm>
          <a:off x="2364467" y="2374535"/>
          <a:ext cx="1725780" cy="1512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FF0000"/>
              </a:solidFill>
            </a:rPr>
            <a:t>Разработка примерных основных образовательных программ по педагогическим специальностям в соответствии с требованиями документа «Ядро СППО»</a:t>
          </a:r>
        </a:p>
      </dsp:txBody>
      <dsp:txXfrm>
        <a:off x="2364467" y="2374535"/>
        <a:ext cx="1725780" cy="1512748"/>
      </dsp:txXfrm>
    </dsp:sp>
    <dsp:sp modelId="{FCCE71EA-5D72-41E9-B6DC-A3658192F509}">
      <dsp:nvSpPr>
        <dsp:cNvPr id="0" name=""/>
        <dsp:cNvSpPr/>
      </dsp:nvSpPr>
      <dsp:spPr>
        <a:xfrm>
          <a:off x="3788908" y="1484634"/>
          <a:ext cx="325619" cy="3256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79F8C-8BF0-4D7E-84E8-7F6B61C762C4}">
      <dsp:nvSpPr>
        <dsp:cNvPr id="0" name=""/>
        <dsp:cNvSpPr/>
      </dsp:nvSpPr>
      <dsp:spPr>
        <a:xfrm rot="5400000">
          <a:off x="4668923" y="1086390"/>
          <a:ext cx="1148798" cy="19115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B3DB0-BC0D-4E4F-8FBB-0CE8E558A31C}">
      <dsp:nvSpPr>
        <dsp:cNvPr id="0" name=""/>
        <dsp:cNvSpPr/>
      </dsp:nvSpPr>
      <dsp:spPr>
        <a:xfrm>
          <a:off x="4574269" y="1843654"/>
          <a:ext cx="1725780" cy="1512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FF0000"/>
              </a:solidFill>
            </a:rPr>
            <a:t>Организация педагогических советов по вопросам внедрения документа «Ядро СППО» в работу образовательной организации</a:t>
          </a:r>
        </a:p>
      </dsp:txBody>
      <dsp:txXfrm>
        <a:off x="4574269" y="1843654"/>
        <a:ext cx="1725780" cy="1512748"/>
      </dsp:txXfrm>
    </dsp:sp>
    <dsp:sp modelId="{A4BEDB21-1BBD-4AC2-9CDC-23A3F899AEF6}">
      <dsp:nvSpPr>
        <dsp:cNvPr id="0" name=""/>
        <dsp:cNvSpPr/>
      </dsp:nvSpPr>
      <dsp:spPr>
        <a:xfrm>
          <a:off x="5901601" y="986120"/>
          <a:ext cx="325619" cy="3256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C24C1-84A3-45F9-B805-5CBE2621353F}">
      <dsp:nvSpPr>
        <dsp:cNvPr id="0" name=""/>
        <dsp:cNvSpPr/>
      </dsp:nvSpPr>
      <dsp:spPr>
        <a:xfrm rot="5400000">
          <a:off x="6724976" y="523141"/>
          <a:ext cx="1148798" cy="19115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CC486-3D39-4B09-8FF9-BF4C6D94BCB4}">
      <dsp:nvSpPr>
        <dsp:cNvPr id="0" name=""/>
        <dsp:cNvSpPr/>
      </dsp:nvSpPr>
      <dsp:spPr>
        <a:xfrm>
          <a:off x="6581759" y="1304680"/>
          <a:ext cx="1725780" cy="1512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Приведение в соответствие с требованиями документа «Ядро СППО» должностных инструкций педагогических работников</a:t>
          </a:r>
        </a:p>
      </dsp:txBody>
      <dsp:txXfrm>
        <a:off x="6581759" y="1304680"/>
        <a:ext cx="1725780" cy="1512748"/>
      </dsp:txXfrm>
    </dsp:sp>
    <dsp:sp modelId="{399CF022-A755-4A3C-84F8-920F3F21A5E4}">
      <dsp:nvSpPr>
        <dsp:cNvPr id="0" name=""/>
        <dsp:cNvSpPr/>
      </dsp:nvSpPr>
      <dsp:spPr>
        <a:xfrm>
          <a:off x="7933374" y="366230"/>
          <a:ext cx="325619" cy="3256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2286D-8A13-44C9-BC1F-D2B767B7410F}">
      <dsp:nvSpPr>
        <dsp:cNvPr id="0" name=""/>
        <dsp:cNvSpPr/>
      </dsp:nvSpPr>
      <dsp:spPr>
        <a:xfrm rot="5400000">
          <a:off x="8756752" y="-88655"/>
          <a:ext cx="1148798" cy="19115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28B02-EA5A-4E8F-AED6-0C5AD2E4C3E9}">
      <dsp:nvSpPr>
        <dsp:cNvPr id="0" name=""/>
        <dsp:cNvSpPr/>
      </dsp:nvSpPr>
      <dsp:spPr>
        <a:xfrm>
          <a:off x="8645905" y="798078"/>
          <a:ext cx="1725780" cy="1512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Информирование общественности об успешных практиках подготовки педагогов в соответствии с требованиями документа «Ядро СППО»</a:t>
          </a:r>
        </a:p>
      </dsp:txBody>
      <dsp:txXfrm>
        <a:off x="8645905" y="798078"/>
        <a:ext cx="1725780" cy="1512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44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11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27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64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21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42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50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2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83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88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1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BAC62D-4D30-4A44-82D4-DCDFF4DC9DDC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F1B654-208C-4CC9-93ED-3BD99CA317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8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3.svg"/><Relationship Id="rId7" Type="http://schemas.openxmlformats.org/officeDocument/2006/relationships/diagramLayout" Target="../diagrams/layou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5.svg"/><Relationship Id="rId10" Type="http://schemas.microsoft.com/office/2007/relationships/diagramDrawing" Target="../diagrams/drawing2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88967" y="1199626"/>
            <a:ext cx="10349346" cy="2956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Внедрение единых подходов к подготовке педагогических кадров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(«Ядра среднего профессионального педагогического образования»)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 работу ГПОАУ ЯО Ярославского педагогического колледжа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56477" y="4565536"/>
            <a:ext cx="4242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 В.Е., заместитель директора по учебной работе ГПОАУ ЯО Ярославского педагогического колледжа</a:t>
            </a:r>
          </a:p>
        </p:txBody>
      </p:sp>
    </p:spTree>
    <p:extLst>
      <p:ext uri="{BB962C8B-B14F-4D97-AF65-F5344CB8AC3E}">
        <p14:creationId xmlns:p14="http://schemas.microsoft.com/office/powerpoint/2010/main" val="2358195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>
            <a:extLst>
              <a:ext uri="{FF2B5EF4-FFF2-40B4-BE49-F238E27FC236}">
                <a16:creationId xmlns:a16="http://schemas.microsoft.com/office/drawing/2014/main" id="{562161E0-F975-4EBE-9F5E-B13F1F05C76D}"/>
              </a:ext>
            </a:extLst>
          </p:cNvPr>
          <p:cNvSpPr txBox="1">
            <a:spLocks/>
          </p:cNvSpPr>
          <p:nvPr/>
        </p:nvSpPr>
        <p:spPr>
          <a:xfrm>
            <a:off x="638532" y="279565"/>
            <a:ext cx="11079333" cy="668702"/>
          </a:xfrm>
          <a:prstGeom prst="rect">
            <a:avLst/>
          </a:prstGeom>
        </p:spPr>
        <p:txBody>
          <a:bodyPr vert="horz" lIns="98694" tIns="49347" rIns="98694" bIns="49347" rtlCol="0" anchor="t" anchorCtr="0">
            <a:noAutofit/>
          </a:bodyPr>
          <a:lstStyle/>
          <a:p>
            <a:pPr defTabSz="986912">
              <a:spcBef>
                <a:spcPct val="0"/>
              </a:spcBef>
              <a:defRPr/>
            </a:pPr>
            <a:r>
              <a:rPr lang="ru-RU" sz="2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Дорожная карта мероприятий «Ядро СППО»</a:t>
            </a:r>
          </a:p>
        </p:txBody>
      </p:sp>
      <p:graphicFrame>
        <p:nvGraphicFramePr>
          <p:cNvPr id="3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240753"/>
              </p:ext>
            </p:extLst>
          </p:nvPr>
        </p:nvGraphicFramePr>
        <p:xfrm>
          <a:off x="1176867" y="737579"/>
          <a:ext cx="10377196" cy="5495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304196" y="4728446"/>
            <a:ext cx="4837174" cy="5629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Приказ ФГБОУ ДПО ИРПО от 25.07.2022 № П -243</a:t>
            </a:r>
          </a:p>
        </p:txBody>
      </p:sp>
    </p:spTree>
    <p:extLst>
      <p:ext uri="{BB962C8B-B14F-4D97-AF65-F5344CB8AC3E}">
        <p14:creationId xmlns:p14="http://schemas.microsoft.com/office/powerpoint/2010/main" val="2534232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>
            <a:extLst>
              <a:ext uri="{FF2B5EF4-FFF2-40B4-BE49-F238E27FC236}">
                <a16:creationId xmlns:a16="http://schemas.microsoft.com/office/drawing/2014/main" id="{AF7E2C7F-E6FE-40F9-B03D-4AD7DCC57C36}"/>
              </a:ext>
            </a:extLst>
          </p:cNvPr>
          <p:cNvSpPr txBox="1">
            <a:spLocks/>
          </p:cNvSpPr>
          <p:nvPr/>
        </p:nvSpPr>
        <p:spPr>
          <a:xfrm>
            <a:off x="593378" y="374854"/>
            <a:ext cx="10018178" cy="646986"/>
          </a:xfrm>
          <a:prstGeom prst="rect">
            <a:avLst/>
          </a:prstGeom>
        </p:spPr>
        <p:txBody>
          <a:bodyPr vert="horz" lIns="98694" tIns="49347" rIns="98694" bIns="49347" rtlCol="0" anchor="t" anchorCtr="0">
            <a:noAutofit/>
          </a:bodyPr>
          <a:lstStyle/>
          <a:p>
            <a:pPr algn="ctr" defTabSz="986912">
              <a:spcBef>
                <a:spcPct val="0"/>
              </a:spcBef>
              <a:defRPr/>
            </a:pPr>
            <a:r>
              <a:rPr lang="ru-RU" sz="29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Ядро СППО в формировании содержания дисциплин</a:t>
            </a:r>
          </a:p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Синхронизация базовых учебных дисциплин на уровнях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среднего профессионального педагогического и высшего образования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86912">
              <a:spcBef>
                <a:spcPct val="0"/>
              </a:spcBef>
              <a:defRPr/>
            </a:pPr>
            <a:endParaRPr lang="ru-RU" sz="29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2D049EB-7901-404B-8C55-0B222BD17CE1}"/>
              </a:ext>
            </a:extLst>
          </p:cNvPr>
          <p:cNvSpPr txBox="1">
            <a:spLocks/>
          </p:cNvSpPr>
          <p:nvPr/>
        </p:nvSpPr>
        <p:spPr>
          <a:xfrm>
            <a:off x="1516180" y="2883677"/>
            <a:ext cx="9246712" cy="3352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>
              <a:latin typeface="Arial Narrow" panose="020B0606020202030204" pitchFamily="34" charset="0"/>
              <a:ea typeface="Verdana" pitchFamily="34" charset="0"/>
            </a:endParaRPr>
          </a:p>
        </p:txBody>
      </p:sp>
      <p:graphicFrame>
        <p:nvGraphicFramePr>
          <p:cNvPr id="27" name="Таблица 26">
            <a:extLst>
              <a:ext uri="{FF2B5EF4-FFF2-40B4-BE49-F238E27FC236}">
                <a16:creationId xmlns:a16="http://schemas.microsoft.com/office/drawing/2014/main" id="{38FB194B-E2F4-2655-2A81-27FA74E17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453745"/>
              </p:ext>
            </p:extLst>
          </p:nvPr>
        </p:nvGraphicFramePr>
        <p:xfrm>
          <a:off x="1501775" y="2159921"/>
          <a:ext cx="9248775" cy="3602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6965">
                  <a:extLst>
                    <a:ext uri="{9D8B030D-6E8A-4147-A177-3AD203B41FA5}">
                      <a16:colId xmlns:a16="http://schemas.microsoft.com/office/drawing/2014/main" val="267503286"/>
                    </a:ext>
                  </a:extLst>
                </a:gridCol>
                <a:gridCol w="810149">
                  <a:extLst>
                    <a:ext uri="{9D8B030D-6E8A-4147-A177-3AD203B41FA5}">
                      <a16:colId xmlns:a16="http://schemas.microsoft.com/office/drawing/2014/main" val="947192588"/>
                    </a:ext>
                  </a:extLst>
                </a:gridCol>
                <a:gridCol w="4121854">
                  <a:extLst>
                    <a:ext uri="{9D8B030D-6E8A-4147-A177-3AD203B41FA5}">
                      <a16:colId xmlns:a16="http://schemas.microsoft.com/office/drawing/2014/main" val="3176705342"/>
                    </a:ext>
                  </a:extLst>
                </a:gridCol>
                <a:gridCol w="1529505">
                  <a:extLst>
                    <a:ext uri="{9D8B030D-6E8A-4147-A177-3AD203B41FA5}">
                      <a16:colId xmlns:a16="http://schemas.microsoft.com/office/drawing/2014/main" val="3919350896"/>
                    </a:ext>
                  </a:extLst>
                </a:gridCol>
                <a:gridCol w="1260302">
                  <a:extLst>
                    <a:ext uri="{9D8B030D-6E8A-4147-A177-3AD203B41FA5}">
                      <a16:colId xmlns:a16="http://schemas.microsoft.com/office/drawing/2014/main" val="42176800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педагогики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Умеет ставить различные виды учебных задач (учебно-познавательных, учебно-практических, учебно-игровых) и организовывать их решение (в индивидуальной или групповой форме) в соответствии с уровнем познавательного и личностного развития детей, сохраняя при этом баланс предметной и метапредметной составляющей их содержания.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Знает основные и актуальные для современной системы образования теории обучения, воспитания; федеральные государственные образовательные стандарты и содержание примерных основных образовательных программ; дидактические основы, используемые в учебно-воспитательном процессе образовательных технологий.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Владеет способами планирования, организации и контроля образовательной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12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937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>
            <a:extLst>
              <a:ext uri="{FF2B5EF4-FFF2-40B4-BE49-F238E27FC236}">
                <a16:creationId xmlns:a16="http://schemas.microsoft.com/office/drawing/2014/main" id="{AF7E2C7F-E6FE-40F9-B03D-4AD7DCC57C36}"/>
              </a:ext>
            </a:extLst>
          </p:cNvPr>
          <p:cNvSpPr txBox="1">
            <a:spLocks/>
          </p:cNvSpPr>
          <p:nvPr/>
        </p:nvSpPr>
        <p:spPr>
          <a:xfrm>
            <a:off x="593378" y="374854"/>
            <a:ext cx="10018178" cy="646986"/>
          </a:xfrm>
          <a:prstGeom prst="rect">
            <a:avLst/>
          </a:prstGeom>
        </p:spPr>
        <p:txBody>
          <a:bodyPr vert="horz" lIns="98694" tIns="49347" rIns="98694" bIns="49347" rtlCol="0" anchor="t" anchorCtr="0">
            <a:noAutofit/>
          </a:bodyPr>
          <a:lstStyle/>
          <a:p>
            <a:pPr algn="ctr" defTabSz="986912">
              <a:spcBef>
                <a:spcPct val="0"/>
              </a:spcBef>
              <a:defRPr/>
            </a:pPr>
            <a:r>
              <a:rPr lang="ru-RU" sz="29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Ядро СППО в итоговой оценке качества подготовки педагога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9635FE-D41D-4851-87B5-04BCCE07D84D}"/>
              </a:ext>
            </a:extLst>
          </p:cNvPr>
          <p:cNvSpPr txBox="1"/>
          <p:nvPr/>
        </p:nvSpPr>
        <p:spPr>
          <a:xfrm>
            <a:off x="738599" y="1378540"/>
            <a:ext cx="2795307" cy="119181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проект «Образование»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Молодые профессионалы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703906-6C90-45AF-9440-5AB2DC27C122}"/>
              </a:ext>
            </a:extLst>
          </p:cNvPr>
          <p:cNvSpPr txBox="1"/>
          <p:nvPr/>
        </p:nvSpPr>
        <p:spPr>
          <a:xfrm>
            <a:off x="4925951" y="1655851"/>
            <a:ext cx="1458162" cy="64698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года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1CD35F-487E-4A4F-A05A-9C8E9581FE6B}"/>
              </a:ext>
            </a:extLst>
          </p:cNvPr>
          <p:cNvSpPr txBox="1"/>
          <p:nvPr/>
        </p:nvSpPr>
        <p:spPr>
          <a:xfrm>
            <a:off x="8414062" y="1141870"/>
            <a:ext cx="2439271" cy="64698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Защита дипломной работы (проекта)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EDF827-2C9A-4025-B4DC-3B43262696BD}"/>
              </a:ext>
            </a:extLst>
          </p:cNvPr>
          <p:cNvSpPr txBox="1"/>
          <p:nvPr/>
        </p:nvSpPr>
        <p:spPr>
          <a:xfrm>
            <a:off x="8481796" y="2199283"/>
            <a:ext cx="2439271" cy="64698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Демонстрационный экзамен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C439F3B9-81B7-4A07-86D1-3747B21A4693}"/>
              </a:ext>
            </a:extLst>
          </p:cNvPr>
          <p:cNvCxnSpPr/>
          <p:nvPr/>
        </p:nvCxnSpPr>
        <p:spPr>
          <a:xfrm flipV="1">
            <a:off x="3698044" y="1963615"/>
            <a:ext cx="1095607" cy="10833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: уступ 51">
            <a:extLst>
              <a:ext uri="{FF2B5EF4-FFF2-40B4-BE49-F238E27FC236}">
                <a16:creationId xmlns:a16="http://schemas.microsoft.com/office/drawing/2014/main" id="{F62EDF0F-0AD5-4CC3-AEFF-426A255941D1}"/>
              </a:ext>
            </a:extLst>
          </p:cNvPr>
          <p:cNvCxnSpPr>
            <a:cxnSpLocks/>
          </p:cNvCxnSpPr>
          <p:nvPr/>
        </p:nvCxnSpPr>
        <p:spPr>
          <a:xfrm>
            <a:off x="6463136" y="1987437"/>
            <a:ext cx="1789587" cy="527938"/>
          </a:xfrm>
          <a:prstGeom prst="bentConnector3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: уступ 50">
            <a:extLst>
              <a:ext uri="{FF2B5EF4-FFF2-40B4-BE49-F238E27FC236}">
                <a16:creationId xmlns:a16="http://schemas.microsoft.com/office/drawing/2014/main" id="{4CE5FA01-F280-4AC4-A5F1-1DB6C5DA7E47}"/>
              </a:ext>
            </a:extLst>
          </p:cNvPr>
          <p:cNvCxnSpPr/>
          <p:nvPr/>
        </p:nvCxnSpPr>
        <p:spPr>
          <a:xfrm flipV="1">
            <a:off x="6463842" y="1481016"/>
            <a:ext cx="1789586" cy="522702"/>
          </a:xfrm>
          <a:prstGeom prst="bentConnector3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2D049EB-7901-404B-8C55-0B222BD17CE1}"/>
              </a:ext>
            </a:extLst>
          </p:cNvPr>
          <p:cNvSpPr txBox="1">
            <a:spLocks/>
          </p:cNvSpPr>
          <p:nvPr/>
        </p:nvSpPr>
        <p:spPr>
          <a:xfrm>
            <a:off x="1516180" y="2883677"/>
            <a:ext cx="9246712" cy="3352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>
              <a:latin typeface="Arial Narrow" panose="020B0606020202030204" pitchFamily="34" charset="0"/>
              <a:ea typeface="Verdan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84949" y="6490699"/>
            <a:ext cx="51299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i="1" dirty="0">
                <a:latin typeface="Arial" pitchFamily="34" charset="0"/>
                <a:cs typeface="Arial" pitchFamily="34" charset="0"/>
              </a:rPr>
              <a:t>ФУМО  СПО по УГПС  44.00.00 «Образование и педагогические науки»</a:t>
            </a:r>
          </a:p>
        </p:txBody>
      </p:sp>
    </p:spTree>
    <p:extLst>
      <p:ext uri="{BB962C8B-B14F-4D97-AF65-F5344CB8AC3E}">
        <p14:creationId xmlns:p14="http://schemas.microsoft.com/office/powerpoint/2010/main" val="254144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 idx="4294967295"/>
          </p:nvPr>
        </p:nvSpPr>
        <p:spPr>
          <a:xfrm>
            <a:off x="480245" y="121128"/>
            <a:ext cx="11355185" cy="497589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разработки образовательных программ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76979" y="2186646"/>
            <a:ext cx="2963112" cy="1600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и осуществления образовательной деятельности по образовательным программам СПО (приказ Минпросвещения России № 762 от 24.08.2022)</a:t>
            </a:r>
            <a:r>
              <a:rPr lang="ru-RU" sz="14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 1 марта 2023 года вступает в силу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0244" y="670143"/>
            <a:ext cx="2759667" cy="15165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и осуществления образовательной деятельности по образовательным программам СПО (приказ Минпросвещения России № 464 от 14.06.2013)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89513" y="857355"/>
            <a:ext cx="2759667" cy="7168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 по УГПС 44.00.00 «Образование и педагогические науки»</a:t>
            </a: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9386716" y="1167280"/>
            <a:ext cx="728128" cy="4069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72631" y="1708884"/>
            <a:ext cx="3745235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44.02.01 Дошкольное образование (приказ </a:t>
            </a:r>
            <a:r>
              <a:rPr lang="ru-RU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 743 от 17 августа 2022 г.)</a:t>
            </a:r>
          </a:p>
          <a:p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44.02.02 Преподавание в начальных классах (приказ </a:t>
            </a:r>
            <a:r>
              <a:rPr lang="ru-RU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 742 от 17 августа 2022 г.)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76800" y="2407640"/>
            <a:ext cx="2963112" cy="21229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ГИА по образовательным программам среднего профессионального образования (приказ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Министерства образования и науки Российской Федерации от 16.08.2013 </a:t>
            </a:r>
            <a:r>
              <a:rPr lang="ru-RU" sz="14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 968)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Выгнутая вверх стрелка 33"/>
          <p:cNvSpPr/>
          <p:nvPr/>
        </p:nvSpPr>
        <p:spPr>
          <a:xfrm>
            <a:off x="2875847" y="4123669"/>
            <a:ext cx="728128" cy="4069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Выгнутая вверх стрелка 34"/>
          <p:cNvSpPr/>
          <p:nvPr/>
        </p:nvSpPr>
        <p:spPr>
          <a:xfrm>
            <a:off x="2994380" y="1775735"/>
            <a:ext cx="728128" cy="4069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94380" y="4686961"/>
            <a:ext cx="3993442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ГИА по образовательным программам среднего профессионального образования (приказ Минпросвещения  России  от 8.11.2021 года № 800)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(вступил </a:t>
            </a:r>
          </a:p>
          <a:p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 1 сентября 2022 года)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89512" y="3277541"/>
            <a:ext cx="2759667" cy="9065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Ядро СППО 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(Письмо Министерства просвещения Российской Федерации от 28.04.2022 № АБ -1197/05)</a:t>
            </a:r>
          </a:p>
        </p:txBody>
      </p:sp>
      <p:sp>
        <p:nvSpPr>
          <p:cNvPr id="39" name="Выгнутая вверх стрелка 38"/>
          <p:cNvSpPr/>
          <p:nvPr/>
        </p:nvSpPr>
        <p:spPr>
          <a:xfrm>
            <a:off x="9381070" y="3780662"/>
            <a:ext cx="728128" cy="4069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72631" y="4369780"/>
            <a:ext cx="3745235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о реализации «Ядро СППО» в образовательных организациях, ведущих подготовку педагогических кадров</a:t>
            </a:r>
          </a:p>
          <a:p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ФГБОУ ДПО ИРПО от 25.07.2022 № П -243)</a:t>
            </a:r>
          </a:p>
        </p:txBody>
      </p:sp>
    </p:spTree>
    <p:extLst>
      <p:ext uri="{BB962C8B-B14F-4D97-AF65-F5344CB8AC3E}">
        <p14:creationId xmlns:p14="http://schemas.microsoft.com/office/powerpoint/2010/main" val="260245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0"/>
          <p:cNvSpPr txBox="1">
            <a:spLocks/>
          </p:cNvSpPr>
          <p:nvPr/>
        </p:nvSpPr>
        <p:spPr>
          <a:xfrm>
            <a:off x="706582" y="266616"/>
            <a:ext cx="11355185" cy="8556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разработки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на базе основного общего образования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5969" y="3326569"/>
            <a:ext cx="4227921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ФГОС СОО, утвержденный приказом Минобрнауки России от 17 мая 2012 г. № 413 (приказ Минпросвещения России № 732 от 12 августа 2022 г.)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4862" y="4980810"/>
            <a:ext cx="4227921" cy="55399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основная общеобразовательная программа  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1 сентября 2023 г.)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Выноска со стрелкой вправо 12"/>
          <p:cNvSpPr/>
          <p:nvPr/>
        </p:nvSpPr>
        <p:spPr>
          <a:xfrm>
            <a:off x="5153891" y="3326569"/>
            <a:ext cx="947239" cy="274531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039091" y="4443736"/>
            <a:ext cx="220726" cy="475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задержка 14"/>
          <p:cNvSpPr/>
          <p:nvPr/>
        </p:nvSpPr>
        <p:spPr>
          <a:xfrm>
            <a:off x="6303818" y="3020290"/>
            <a:ext cx="5143115" cy="3023883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с учетом профиля обучения </a:t>
            </a:r>
          </a:p>
          <a:p>
            <a:pPr lvl="0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 13 общеобразовательных учебных предметов, в т.ч. 2 для углубленного изучения: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физика,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безопасности жизнедеятельности</a:t>
            </a:r>
          </a:p>
          <a:p>
            <a:pPr lvl="0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1 сентября  2023 г.)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5970" y="1182421"/>
            <a:ext cx="4227921" cy="195438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 среднего общего образования</a:t>
            </a: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реализации СОО в пределах освоения ОП СПО (письмо Минпросвещения  РФ от 14.04.2021 № 05-401)</a:t>
            </a: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 преподавания общеобразовательных дисциплин с учетом  профессиональной направленности программ СПО (от 30.04.2021 г.)</a:t>
            </a:r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5153892" y="1288472"/>
            <a:ext cx="914401" cy="173181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33599" y="1411113"/>
            <a:ext cx="5210256" cy="136960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 включает 8 общеобразовательных дисциплин:  русский язык, литература, математика, иностранный язык,  история,  физическая культура, ОБЖ, астрономия.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 предметов изучаются на углубленном уровне.</a:t>
            </a: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профиля с учетом получаемой специальности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79553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5717" y="118281"/>
            <a:ext cx="1041584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Ядро среднего профессионального </a:t>
            </a:r>
          </a:p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образования</a:t>
            </a:r>
          </a:p>
        </p:txBody>
      </p:sp>
      <p:sp>
        <p:nvSpPr>
          <p:cNvPr id="17" name="object 105">
            <a:extLst>
              <a:ext uri="{FF2B5EF4-FFF2-40B4-BE49-F238E27FC236}">
                <a16:creationId xmlns:a16="http://schemas.microsoft.com/office/drawing/2014/main" id="{4F3DD7D0-5F82-49A5-9261-5D1EB61DB016}"/>
              </a:ext>
            </a:extLst>
          </p:cNvPr>
          <p:cNvSpPr/>
          <p:nvPr/>
        </p:nvSpPr>
        <p:spPr>
          <a:xfrm>
            <a:off x="404244" y="1195330"/>
            <a:ext cx="843322" cy="875891"/>
          </a:xfrm>
          <a:custGeom>
            <a:avLst/>
            <a:gdLst/>
            <a:ahLst/>
            <a:cxnLst/>
            <a:rect l="l" t="t" r="r" b="b"/>
            <a:pathLst>
              <a:path w="456565" h="456564">
                <a:moveTo>
                  <a:pt x="357835" y="236651"/>
                </a:moveTo>
                <a:lnTo>
                  <a:pt x="356768" y="219240"/>
                </a:lnTo>
                <a:lnTo>
                  <a:pt x="353656" y="202514"/>
                </a:lnTo>
                <a:lnTo>
                  <a:pt x="348589" y="186563"/>
                </a:lnTo>
                <a:lnTo>
                  <a:pt x="341680" y="171424"/>
                </a:lnTo>
                <a:lnTo>
                  <a:pt x="315709" y="197396"/>
                </a:lnTo>
                <a:lnTo>
                  <a:pt x="319074" y="206692"/>
                </a:lnTo>
                <a:lnTo>
                  <a:pt x="321411" y="216369"/>
                </a:lnTo>
                <a:lnTo>
                  <a:pt x="322770" y="226377"/>
                </a:lnTo>
                <a:lnTo>
                  <a:pt x="323215" y="236651"/>
                </a:lnTo>
                <a:lnTo>
                  <a:pt x="315023" y="276987"/>
                </a:lnTo>
                <a:lnTo>
                  <a:pt x="292696" y="310019"/>
                </a:lnTo>
                <a:lnTo>
                  <a:pt x="259664" y="332333"/>
                </a:lnTo>
                <a:lnTo>
                  <a:pt x="219329" y="340537"/>
                </a:lnTo>
                <a:lnTo>
                  <a:pt x="178981" y="332333"/>
                </a:lnTo>
                <a:lnTo>
                  <a:pt x="145948" y="310019"/>
                </a:lnTo>
                <a:lnTo>
                  <a:pt x="123634" y="276987"/>
                </a:lnTo>
                <a:lnTo>
                  <a:pt x="115430" y="236651"/>
                </a:lnTo>
                <a:lnTo>
                  <a:pt x="123634" y="196303"/>
                </a:lnTo>
                <a:lnTo>
                  <a:pt x="145948" y="163271"/>
                </a:lnTo>
                <a:lnTo>
                  <a:pt x="178981" y="140944"/>
                </a:lnTo>
                <a:lnTo>
                  <a:pt x="219329" y="132753"/>
                </a:lnTo>
                <a:lnTo>
                  <a:pt x="229603" y="133273"/>
                </a:lnTo>
                <a:lnTo>
                  <a:pt x="239598" y="134772"/>
                </a:lnTo>
                <a:lnTo>
                  <a:pt x="249275" y="137134"/>
                </a:lnTo>
                <a:lnTo>
                  <a:pt x="258572" y="140258"/>
                </a:lnTo>
                <a:lnTo>
                  <a:pt x="284543" y="114287"/>
                </a:lnTo>
                <a:lnTo>
                  <a:pt x="269405" y="107378"/>
                </a:lnTo>
                <a:lnTo>
                  <a:pt x="253441" y="102298"/>
                </a:lnTo>
                <a:lnTo>
                  <a:pt x="236740" y="99187"/>
                </a:lnTo>
                <a:lnTo>
                  <a:pt x="219329" y="98120"/>
                </a:lnTo>
                <a:lnTo>
                  <a:pt x="175666" y="105206"/>
                </a:lnTo>
                <a:lnTo>
                  <a:pt x="137655" y="124929"/>
                </a:lnTo>
                <a:lnTo>
                  <a:pt x="107632" y="154965"/>
                </a:lnTo>
                <a:lnTo>
                  <a:pt x="87909" y="192976"/>
                </a:lnTo>
                <a:lnTo>
                  <a:pt x="80810" y="236651"/>
                </a:lnTo>
                <a:lnTo>
                  <a:pt x="87909" y="280314"/>
                </a:lnTo>
                <a:lnTo>
                  <a:pt x="107632" y="318325"/>
                </a:lnTo>
                <a:lnTo>
                  <a:pt x="137655" y="348348"/>
                </a:lnTo>
                <a:lnTo>
                  <a:pt x="175666" y="368071"/>
                </a:lnTo>
                <a:lnTo>
                  <a:pt x="219329" y="375170"/>
                </a:lnTo>
                <a:lnTo>
                  <a:pt x="262991" y="368071"/>
                </a:lnTo>
                <a:lnTo>
                  <a:pt x="300990" y="348348"/>
                </a:lnTo>
                <a:lnTo>
                  <a:pt x="331025" y="318325"/>
                </a:lnTo>
                <a:lnTo>
                  <a:pt x="350748" y="280314"/>
                </a:lnTo>
                <a:lnTo>
                  <a:pt x="357835" y="236651"/>
                </a:lnTo>
                <a:close/>
              </a:path>
              <a:path w="456565" h="456564">
                <a:moveTo>
                  <a:pt x="438658" y="236639"/>
                </a:moveTo>
                <a:lnTo>
                  <a:pt x="436943" y="209067"/>
                </a:lnTo>
                <a:lnTo>
                  <a:pt x="431939" y="182676"/>
                </a:lnTo>
                <a:lnTo>
                  <a:pt x="423799" y="157581"/>
                </a:lnTo>
                <a:lnTo>
                  <a:pt x="412673" y="133908"/>
                </a:lnTo>
                <a:lnTo>
                  <a:pt x="408647" y="137363"/>
                </a:lnTo>
                <a:lnTo>
                  <a:pt x="401142" y="145440"/>
                </a:lnTo>
                <a:lnTo>
                  <a:pt x="390169" y="144284"/>
                </a:lnTo>
                <a:lnTo>
                  <a:pt x="378053" y="142557"/>
                </a:lnTo>
                <a:lnTo>
                  <a:pt x="388924" y="164084"/>
                </a:lnTo>
                <a:lnTo>
                  <a:pt x="397090" y="187007"/>
                </a:lnTo>
                <a:lnTo>
                  <a:pt x="402234" y="211226"/>
                </a:lnTo>
                <a:lnTo>
                  <a:pt x="404025" y="236639"/>
                </a:lnTo>
                <a:lnTo>
                  <a:pt x="397395" y="285597"/>
                </a:lnTo>
                <a:lnTo>
                  <a:pt x="378714" y="329679"/>
                </a:lnTo>
                <a:lnTo>
                  <a:pt x="349770" y="367093"/>
                </a:lnTo>
                <a:lnTo>
                  <a:pt x="312356" y="396036"/>
                </a:lnTo>
                <a:lnTo>
                  <a:pt x="268287" y="414718"/>
                </a:lnTo>
                <a:lnTo>
                  <a:pt x="219341" y="421347"/>
                </a:lnTo>
                <a:lnTo>
                  <a:pt x="170383" y="414718"/>
                </a:lnTo>
                <a:lnTo>
                  <a:pt x="126301" y="396036"/>
                </a:lnTo>
                <a:lnTo>
                  <a:pt x="88887" y="367093"/>
                </a:lnTo>
                <a:lnTo>
                  <a:pt x="59944" y="329679"/>
                </a:lnTo>
                <a:lnTo>
                  <a:pt x="41262" y="285597"/>
                </a:lnTo>
                <a:lnTo>
                  <a:pt x="34645" y="236639"/>
                </a:lnTo>
                <a:lnTo>
                  <a:pt x="41262" y="187680"/>
                </a:lnTo>
                <a:lnTo>
                  <a:pt x="59944" y="143611"/>
                </a:lnTo>
                <a:lnTo>
                  <a:pt x="88887" y="106197"/>
                </a:lnTo>
                <a:lnTo>
                  <a:pt x="126301" y="77254"/>
                </a:lnTo>
                <a:lnTo>
                  <a:pt x="170383" y="58572"/>
                </a:lnTo>
                <a:lnTo>
                  <a:pt x="219341" y="51943"/>
                </a:lnTo>
                <a:lnTo>
                  <a:pt x="244500" y="53644"/>
                </a:lnTo>
                <a:lnTo>
                  <a:pt x="268744" y="58648"/>
                </a:lnTo>
                <a:lnTo>
                  <a:pt x="291807" y="66802"/>
                </a:lnTo>
                <a:lnTo>
                  <a:pt x="313410" y="77914"/>
                </a:lnTo>
                <a:lnTo>
                  <a:pt x="312254" y="66370"/>
                </a:lnTo>
                <a:lnTo>
                  <a:pt x="310515" y="54825"/>
                </a:lnTo>
                <a:lnTo>
                  <a:pt x="322656" y="42697"/>
                </a:lnTo>
                <a:lnTo>
                  <a:pt x="298627" y="31915"/>
                </a:lnTo>
                <a:lnTo>
                  <a:pt x="273367" y="23952"/>
                </a:lnTo>
                <a:lnTo>
                  <a:pt x="246913" y="19011"/>
                </a:lnTo>
                <a:lnTo>
                  <a:pt x="219341" y="17310"/>
                </a:lnTo>
                <a:lnTo>
                  <a:pt x="175107" y="21767"/>
                </a:lnTo>
                <a:lnTo>
                  <a:pt x="133934" y="34531"/>
                </a:lnTo>
                <a:lnTo>
                  <a:pt x="96672" y="54749"/>
                </a:lnTo>
                <a:lnTo>
                  <a:pt x="64211" y="81521"/>
                </a:lnTo>
                <a:lnTo>
                  <a:pt x="37439" y="113982"/>
                </a:lnTo>
                <a:lnTo>
                  <a:pt x="17221" y="151231"/>
                </a:lnTo>
                <a:lnTo>
                  <a:pt x="4445" y="192417"/>
                </a:lnTo>
                <a:lnTo>
                  <a:pt x="0" y="236639"/>
                </a:lnTo>
                <a:lnTo>
                  <a:pt x="4445" y="280860"/>
                </a:lnTo>
                <a:lnTo>
                  <a:pt x="17221" y="322046"/>
                </a:lnTo>
                <a:lnTo>
                  <a:pt x="37439" y="359308"/>
                </a:lnTo>
                <a:lnTo>
                  <a:pt x="64211" y="391756"/>
                </a:lnTo>
                <a:lnTo>
                  <a:pt x="96672" y="418528"/>
                </a:lnTo>
                <a:lnTo>
                  <a:pt x="133934" y="438746"/>
                </a:lnTo>
                <a:lnTo>
                  <a:pt x="175107" y="451510"/>
                </a:lnTo>
                <a:lnTo>
                  <a:pt x="219341" y="455968"/>
                </a:lnTo>
                <a:lnTo>
                  <a:pt x="263550" y="451510"/>
                </a:lnTo>
                <a:lnTo>
                  <a:pt x="304736" y="438746"/>
                </a:lnTo>
                <a:lnTo>
                  <a:pt x="341985" y="418528"/>
                </a:lnTo>
                <a:lnTo>
                  <a:pt x="374446" y="391756"/>
                </a:lnTo>
                <a:lnTo>
                  <a:pt x="401218" y="359308"/>
                </a:lnTo>
                <a:lnTo>
                  <a:pt x="421424" y="322046"/>
                </a:lnTo>
                <a:lnTo>
                  <a:pt x="434200" y="280860"/>
                </a:lnTo>
                <a:lnTo>
                  <a:pt x="438658" y="236639"/>
                </a:lnTo>
                <a:close/>
              </a:path>
              <a:path w="456565" h="456564">
                <a:moveTo>
                  <a:pt x="455968" y="57708"/>
                </a:moveTo>
                <a:lnTo>
                  <a:pt x="404012" y="51943"/>
                </a:lnTo>
                <a:lnTo>
                  <a:pt x="398246" y="0"/>
                </a:lnTo>
                <a:lnTo>
                  <a:pt x="334759" y="63487"/>
                </a:lnTo>
                <a:lnTo>
                  <a:pt x="338213" y="93497"/>
                </a:lnTo>
                <a:lnTo>
                  <a:pt x="245872" y="185851"/>
                </a:lnTo>
                <a:lnTo>
                  <a:pt x="239610" y="183070"/>
                </a:lnTo>
                <a:lnTo>
                  <a:pt x="232968" y="180873"/>
                </a:lnTo>
                <a:lnTo>
                  <a:pt x="225996" y="179438"/>
                </a:lnTo>
                <a:lnTo>
                  <a:pt x="218744" y="178930"/>
                </a:lnTo>
                <a:lnTo>
                  <a:pt x="196329" y="183476"/>
                </a:lnTo>
                <a:lnTo>
                  <a:pt x="177977" y="195872"/>
                </a:lnTo>
                <a:lnTo>
                  <a:pt x="165582" y="214223"/>
                </a:lnTo>
                <a:lnTo>
                  <a:pt x="161023" y="236639"/>
                </a:lnTo>
                <a:lnTo>
                  <a:pt x="165582" y="259054"/>
                </a:lnTo>
                <a:lnTo>
                  <a:pt x="177977" y="277406"/>
                </a:lnTo>
                <a:lnTo>
                  <a:pt x="196329" y="289801"/>
                </a:lnTo>
                <a:lnTo>
                  <a:pt x="218744" y="294360"/>
                </a:lnTo>
                <a:lnTo>
                  <a:pt x="241160" y="289801"/>
                </a:lnTo>
                <a:lnTo>
                  <a:pt x="259511" y="277406"/>
                </a:lnTo>
                <a:lnTo>
                  <a:pt x="271919" y="259054"/>
                </a:lnTo>
                <a:lnTo>
                  <a:pt x="276466" y="236639"/>
                </a:lnTo>
                <a:lnTo>
                  <a:pt x="276047" y="229489"/>
                </a:lnTo>
                <a:lnTo>
                  <a:pt x="274802" y="222719"/>
                </a:lnTo>
                <a:lnTo>
                  <a:pt x="272808" y="216268"/>
                </a:lnTo>
                <a:lnTo>
                  <a:pt x="270116" y="210096"/>
                </a:lnTo>
                <a:lnTo>
                  <a:pt x="362470" y="117741"/>
                </a:lnTo>
                <a:lnTo>
                  <a:pt x="392480" y="121208"/>
                </a:lnTo>
                <a:lnTo>
                  <a:pt x="455968" y="5770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Прямоугольник 17"/>
          <p:cNvSpPr/>
          <p:nvPr/>
        </p:nvSpPr>
        <p:spPr>
          <a:xfrm>
            <a:off x="1388533" y="1195976"/>
            <a:ext cx="105231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единые подходы к содержанию практической и методической подготовки педагога в любой профессиональной образовательной организации страны</a:t>
            </a:r>
          </a:p>
        </p:txBody>
      </p:sp>
      <p:graphicFrame>
        <p:nvGraphicFramePr>
          <p:cNvPr id="2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408014"/>
              </p:ext>
            </p:extLst>
          </p:nvPr>
        </p:nvGraphicFramePr>
        <p:xfrm>
          <a:off x="1388533" y="1947044"/>
          <a:ext cx="10357412" cy="4128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650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5717" y="118281"/>
            <a:ext cx="1041584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Ядро среднего профессионального </a:t>
            </a:r>
          </a:p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образования</a:t>
            </a:r>
          </a:p>
        </p:txBody>
      </p:sp>
      <p:sp>
        <p:nvSpPr>
          <p:cNvPr id="17" name="object 105">
            <a:extLst>
              <a:ext uri="{FF2B5EF4-FFF2-40B4-BE49-F238E27FC236}">
                <a16:creationId xmlns:a16="http://schemas.microsoft.com/office/drawing/2014/main" id="{4F3DD7D0-5F82-49A5-9261-5D1EB61DB016}"/>
              </a:ext>
            </a:extLst>
          </p:cNvPr>
          <p:cNvSpPr/>
          <p:nvPr/>
        </p:nvSpPr>
        <p:spPr>
          <a:xfrm>
            <a:off x="404244" y="1195330"/>
            <a:ext cx="843322" cy="875891"/>
          </a:xfrm>
          <a:custGeom>
            <a:avLst/>
            <a:gdLst/>
            <a:ahLst/>
            <a:cxnLst/>
            <a:rect l="l" t="t" r="r" b="b"/>
            <a:pathLst>
              <a:path w="456565" h="456564">
                <a:moveTo>
                  <a:pt x="357835" y="236651"/>
                </a:moveTo>
                <a:lnTo>
                  <a:pt x="356768" y="219240"/>
                </a:lnTo>
                <a:lnTo>
                  <a:pt x="353656" y="202514"/>
                </a:lnTo>
                <a:lnTo>
                  <a:pt x="348589" y="186563"/>
                </a:lnTo>
                <a:lnTo>
                  <a:pt x="341680" y="171424"/>
                </a:lnTo>
                <a:lnTo>
                  <a:pt x="315709" y="197396"/>
                </a:lnTo>
                <a:lnTo>
                  <a:pt x="319074" y="206692"/>
                </a:lnTo>
                <a:lnTo>
                  <a:pt x="321411" y="216369"/>
                </a:lnTo>
                <a:lnTo>
                  <a:pt x="322770" y="226377"/>
                </a:lnTo>
                <a:lnTo>
                  <a:pt x="323215" y="236651"/>
                </a:lnTo>
                <a:lnTo>
                  <a:pt x="315023" y="276987"/>
                </a:lnTo>
                <a:lnTo>
                  <a:pt x="292696" y="310019"/>
                </a:lnTo>
                <a:lnTo>
                  <a:pt x="259664" y="332333"/>
                </a:lnTo>
                <a:lnTo>
                  <a:pt x="219329" y="340537"/>
                </a:lnTo>
                <a:lnTo>
                  <a:pt x="178981" y="332333"/>
                </a:lnTo>
                <a:lnTo>
                  <a:pt x="145948" y="310019"/>
                </a:lnTo>
                <a:lnTo>
                  <a:pt x="123634" y="276987"/>
                </a:lnTo>
                <a:lnTo>
                  <a:pt x="115430" y="236651"/>
                </a:lnTo>
                <a:lnTo>
                  <a:pt x="123634" y="196303"/>
                </a:lnTo>
                <a:lnTo>
                  <a:pt x="145948" y="163271"/>
                </a:lnTo>
                <a:lnTo>
                  <a:pt x="178981" y="140944"/>
                </a:lnTo>
                <a:lnTo>
                  <a:pt x="219329" y="132753"/>
                </a:lnTo>
                <a:lnTo>
                  <a:pt x="229603" y="133273"/>
                </a:lnTo>
                <a:lnTo>
                  <a:pt x="239598" y="134772"/>
                </a:lnTo>
                <a:lnTo>
                  <a:pt x="249275" y="137134"/>
                </a:lnTo>
                <a:lnTo>
                  <a:pt x="258572" y="140258"/>
                </a:lnTo>
                <a:lnTo>
                  <a:pt x="284543" y="114287"/>
                </a:lnTo>
                <a:lnTo>
                  <a:pt x="269405" y="107378"/>
                </a:lnTo>
                <a:lnTo>
                  <a:pt x="253441" y="102298"/>
                </a:lnTo>
                <a:lnTo>
                  <a:pt x="236740" y="99187"/>
                </a:lnTo>
                <a:lnTo>
                  <a:pt x="219329" y="98120"/>
                </a:lnTo>
                <a:lnTo>
                  <a:pt x="175666" y="105206"/>
                </a:lnTo>
                <a:lnTo>
                  <a:pt x="137655" y="124929"/>
                </a:lnTo>
                <a:lnTo>
                  <a:pt x="107632" y="154965"/>
                </a:lnTo>
                <a:lnTo>
                  <a:pt x="87909" y="192976"/>
                </a:lnTo>
                <a:lnTo>
                  <a:pt x="80810" y="236651"/>
                </a:lnTo>
                <a:lnTo>
                  <a:pt x="87909" y="280314"/>
                </a:lnTo>
                <a:lnTo>
                  <a:pt x="107632" y="318325"/>
                </a:lnTo>
                <a:lnTo>
                  <a:pt x="137655" y="348348"/>
                </a:lnTo>
                <a:lnTo>
                  <a:pt x="175666" y="368071"/>
                </a:lnTo>
                <a:lnTo>
                  <a:pt x="219329" y="375170"/>
                </a:lnTo>
                <a:lnTo>
                  <a:pt x="262991" y="368071"/>
                </a:lnTo>
                <a:lnTo>
                  <a:pt x="300990" y="348348"/>
                </a:lnTo>
                <a:lnTo>
                  <a:pt x="331025" y="318325"/>
                </a:lnTo>
                <a:lnTo>
                  <a:pt x="350748" y="280314"/>
                </a:lnTo>
                <a:lnTo>
                  <a:pt x="357835" y="236651"/>
                </a:lnTo>
                <a:close/>
              </a:path>
              <a:path w="456565" h="456564">
                <a:moveTo>
                  <a:pt x="438658" y="236639"/>
                </a:moveTo>
                <a:lnTo>
                  <a:pt x="436943" y="209067"/>
                </a:lnTo>
                <a:lnTo>
                  <a:pt x="431939" y="182676"/>
                </a:lnTo>
                <a:lnTo>
                  <a:pt x="423799" y="157581"/>
                </a:lnTo>
                <a:lnTo>
                  <a:pt x="412673" y="133908"/>
                </a:lnTo>
                <a:lnTo>
                  <a:pt x="408647" y="137363"/>
                </a:lnTo>
                <a:lnTo>
                  <a:pt x="401142" y="145440"/>
                </a:lnTo>
                <a:lnTo>
                  <a:pt x="390169" y="144284"/>
                </a:lnTo>
                <a:lnTo>
                  <a:pt x="378053" y="142557"/>
                </a:lnTo>
                <a:lnTo>
                  <a:pt x="388924" y="164084"/>
                </a:lnTo>
                <a:lnTo>
                  <a:pt x="397090" y="187007"/>
                </a:lnTo>
                <a:lnTo>
                  <a:pt x="402234" y="211226"/>
                </a:lnTo>
                <a:lnTo>
                  <a:pt x="404025" y="236639"/>
                </a:lnTo>
                <a:lnTo>
                  <a:pt x="397395" y="285597"/>
                </a:lnTo>
                <a:lnTo>
                  <a:pt x="378714" y="329679"/>
                </a:lnTo>
                <a:lnTo>
                  <a:pt x="349770" y="367093"/>
                </a:lnTo>
                <a:lnTo>
                  <a:pt x="312356" y="396036"/>
                </a:lnTo>
                <a:lnTo>
                  <a:pt x="268287" y="414718"/>
                </a:lnTo>
                <a:lnTo>
                  <a:pt x="219341" y="421347"/>
                </a:lnTo>
                <a:lnTo>
                  <a:pt x="170383" y="414718"/>
                </a:lnTo>
                <a:lnTo>
                  <a:pt x="126301" y="396036"/>
                </a:lnTo>
                <a:lnTo>
                  <a:pt x="88887" y="367093"/>
                </a:lnTo>
                <a:lnTo>
                  <a:pt x="59944" y="329679"/>
                </a:lnTo>
                <a:lnTo>
                  <a:pt x="41262" y="285597"/>
                </a:lnTo>
                <a:lnTo>
                  <a:pt x="34645" y="236639"/>
                </a:lnTo>
                <a:lnTo>
                  <a:pt x="41262" y="187680"/>
                </a:lnTo>
                <a:lnTo>
                  <a:pt x="59944" y="143611"/>
                </a:lnTo>
                <a:lnTo>
                  <a:pt x="88887" y="106197"/>
                </a:lnTo>
                <a:lnTo>
                  <a:pt x="126301" y="77254"/>
                </a:lnTo>
                <a:lnTo>
                  <a:pt x="170383" y="58572"/>
                </a:lnTo>
                <a:lnTo>
                  <a:pt x="219341" y="51943"/>
                </a:lnTo>
                <a:lnTo>
                  <a:pt x="244500" y="53644"/>
                </a:lnTo>
                <a:lnTo>
                  <a:pt x="268744" y="58648"/>
                </a:lnTo>
                <a:lnTo>
                  <a:pt x="291807" y="66802"/>
                </a:lnTo>
                <a:lnTo>
                  <a:pt x="313410" y="77914"/>
                </a:lnTo>
                <a:lnTo>
                  <a:pt x="312254" y="66370"/>
                </a:lnTo>
                <a:lnTo>
                  <a:pt x="310515" y="54825"/>
                </a:lnTo>
                <a:lnTo>
                  <a:pt x="322656" y="42697"/>
                </a:lnTo>
                <a:lnTo>
                  <a:pt x="298627" y="31915"/>
                </a:lnTo>
                <a:lnTo>
                  <a:pt x="273367" y="23952"/>
                </a:lnTo>
                <a:lnTo>
                  <a:pt x="246913" y="19011"/>
                </a:lnTo>
                <a:lnTo>
                  <a:pt x="219341" y="17310"/>
                </a:lnTo>
                <a:lnTo>
                  <a:pt x="175107" y="21767"/>
                </a:lnTo>
                <a:lnTo>
                  <a:pt x="133934" y="34531"/>
                </a:lnTo>
                <a:lnTo>
                  <a:pt x="96672" y="54749"/>
                </a:lnTo>
                <a:lnTo>
                  <a:pt x="64211" y="81521"/>
                </a:lnTo>
                <a:lnTo>
                  <a:pt x="37439" y="113982"/>
                </a:lnTo>
                <a:lnTo>
                  <a:pt x="17221" y="151231"/>
                </a:lnTo>
                <a:lnTo>
                  <a:pt x="4445" y="192417"/>
                </a:lnTo>
                <a:lnTo>
                  <a:pt x="0" y="236639"/>
                </a:lnTo>
                <a:lnTo>
                  <a:pt x="4445" y="280860"/>
                </a:lnTo>
                <a:lnTo>
                  <a:pt x="17221" y="322046"/>
                </a:lnTo>
                <a:lnTo>
                  <a:pt x="37439" y="359308"/>
                </a:lnTo>
                <a:lnTo>
                  <a:pt x="64211" y="391756"/>
                </a:lnTo>
                <a:lnTo>
                  <a:pt x="96672" y="418528"/>
                </a:lnTo>
                <a:lnTo>
                  <a:pt x="133934" y="438746"/>
                </a:lnTo>
                <a:lnTo>
                  <a:pt x="175107" y="451510"/>
                </a:lnTo>
                <a:lnTo>
                  <a:pt x="219341" y="455968"/>
                </a:lnTo>
                <a:lnTo>
                  <a:pt x="263550" y="451510"/>
                </a:lnTo>
                <a:lnTo>
                  <a:pt x="304736" y="438746"/>
                </a:lnTo>
                <a:lnTo>
                  <a:pt x="341985" y="418528"/>
                </a:lnTo>
                <a:lnTo>
                  <a:pt x="374446" y="391756"/>
                </a:lnTo>
                <a:lnTo>
                  <a:pt x="401218" y="359308"/>
                </a:lnTo>
                <a:lnTo>
                  <a:pt x="421424" y="322046"/>
                </a:lnTo>
                <a:lnTo>
                  <a:pt x="434200" y="280860"/>
                </a:lnTo>
                <a:lnTo>
                  <a:pt x="438658" y="236639"/>
                </a:lnTo>
                <a:close/>
              </a:path>
              <a:path w="456565" h="456564">
                <a:moveTo>
                  <a:pt x="455968" y="57708"/>
                </a:moveTo>
                <a:lnTo>
                  <a:pt x="404012" y="51943"/>
                </a:lnTo>
                <a:lnTo>
                  <a:pt x="398246" y="0"/>
                </a:lnTo>
                <a:lnTo>
                  <a:pt x="334759" y="63487"/>
                </a:lnTo>
                <a:lnTo>
                  <a:pt x="338213" y="93497"/>
                </a:lnTo>
                <a:lnTo>
                  <a:pt x="245872" y="185851"/>
                </a:lnTo>
                <a:lnTo>
                  <a:pt x="239610" y="183070"/>
                </a:lnTo>
                <a:lnTo>
                  <a:pt x="232968" y="180873"/>
                </a:lnTo>
                <a:lnTo>
                  <a:pt x="225996" y="179438"/>
                </a:lnTo>
                <a:lnTo>
                  <a:pt x="218744" y="178930"/>
                </a:lnTo>
                <a:lnTo>
                  <a:pt x="196329" y="183476"/>
                </a:lnTo>
                <a:lnTo>
                  <a:pt x="177977" y="195872"/>
                </a:lnTo>
                <a:lnTo>
                  <a:pt x="165582" y="214223"/>
                </a:lnTo>
                <a:lnTo>
                  <a:pt x="161023" y="236639"/>
                </a:lnTo>
                <a:lnTo>
                  <a:pt x="165582" y="259054"/>
                </a:lnTo>
                <a:lnTo>
                  <a:pt x="177977" y="277406"/>
                </a:lnTo>
                <a:lnTo>
                  <a:pt x="196329" y="289801"/>
                </a:lnTo>
                <a:lnTo>
                  <a:pt x="218744" y="294360"/>
                </a:lnTo>
                <a:lnTo>
                  <a:pt x="241160" y="289801"/>
                </a:lnTo>
                <a:lnTo>
                  <a:pt x="259511" y="277406"/>
                </a:lnTo>
                <a:lnTo>
                  <a:pt x="271919" y="259054"/>
                </a:lnTo>
                <a:lnTo>
                  <a:pt x="276466" y="236639"/>
                </a:lnTo>
                <a:lnTo>
                  <a:pt x="276047" y="229489"/>
                </a:lnTo>
                <a:lnTo>
                  <a:pt x="274802" y="222719"/>
                </a:lnTo>
                <a:lnTo>
                  <a:pt x="272808" y="216268"/>
                </a:lnTo>
                <a:lnTo>
                  <a:pt x="270116" y="210096"/>
                </a:lnTo>
                <a:lnTo>
                  <a:pt x="362470" y="117741"/>
                </a:lnTo>
                <a:lnTo>
                  <a:pt x="392480" y="121208"/>
                </a:lnTo>
                <a:lnTo>
                  <a:pt x="455968" y="5770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Прямоугольник 17"/>
          <p:cNvSpPr/>
          <p:nvPr/>
        </p:nvSpPr>
        <p:spPr>
          <a:xfrm>
            <a:off x="1388533" y="1195976"/>
            <a:ext cx="105231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ВЫБОРА ПОО</a:t>
            </a:r>
          </a:p>
          <a:p>
            <a:pPr algn="ctr" defTabSz="685800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МНЕНИЯ РАБОТОДАТЕЛЯ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58DFE8-1099-28F0-0A15-09140D1FE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2164358"/>
            <a:ext cx="4145840" cy="370473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КВАЛИФИКАЦИЯ</a:t>
            </a:r>
          </a:p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«Воспитатель детей дошкольного возраста»</a:t>
            </a:r>
          </a:p>
          <a:p>
            <a:pPr algn="ctr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«Воспитатель детей дошкольного возраста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полилингвальной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образовательной среде»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E84470A-1533-7B53-1EB3-3C85D1508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0349" y="2164359"/>
            <a:ext cx="5641215" cy="370473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ПРОФЕССИОНАЛЬНАЯ НАПРАВЛЕННОСТЬ</a:t>
            </a:r>
          </a:p>
          <a:p>
            <a:pPr algn="ct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(«ПОСЛЕДНИЙ» МОДУЛЬ)</a:t>
            </a:r>
          </a:p>
          <a:p>
            <a:pPr algn="just">
              <a:lnSpc>
                <a:spcPct val="150000"/>
              </a:lnSpc>
            </a:pP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 предметов художественно-эстетического цикла обучающимся с ограниченными возможностями здоровья и с сохранным развитием в начальной школе (по выбору)</a:t>
            </a:r>
          </a:p>
          <a:p>
            <a:pPr algn="just">
              <a:lnSpc>
                <a:spcPct val="150000"/>
              </a:lnSpc>
            </a:pP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Социально-педагогическая поддержка обучающихся в процессе социализации (по выбору)</a:t>
            </a:r>
          </a:p>
          <a:p>
            <a:pPr algn="just">
              <a:lnSpc>
                <a:spcPct val="150000"/>
              </a:lnSpc>
            </a:pP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 сопровождение обучающихся в начальных классах (по выбору)</a:t>
            </a:r>
          </a:p>
          <a:p>
            <a:pPr algn="just">
              <a:lnSpc>
                <a:spcPct val="150000"/>
              </a:lnSpc>
            </a:pP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 по реализации процесса обучения в начальных классах на родном языке из числа языков народов Российской Федерации (по выбору)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8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>
            <a:extLst>
              <a:ext uri="{FF2B5EF4-FFF2-40B4-BE49-F238E27FC236}">
                <a16:creationId xmlns:a16="http://schemas.microsoft.com/office/drawing/2014/main" id="{42BF1B44-DFCF-4ADC-877A-1C7DBFAEF3CB}"/>
              </a:ext>
            </a:extLst>
          </p:cNvPr>
          <p:cNvSpPr txBox="1">
            <a:spLocks/>
          </p:cNvSpPr>
          <p:nvPr/>
        </p:nvSpPr>
        <p:spPr>
          <a:xfrm>
            <a:off x="593378" y="262451"/>
            <a:ext cx="10588972" cy="680524"/>
          </a:xfrm>
          <a:prstGeom prst="rect">
            <a:avLst/>
          </a:prstGeom>
        </p:spPr>
        <p:txBody>
          <a:bodyPr vert="horz" lIns="98694" tIns="49347" rIns="98694" bIns="49347" rtlCol="0" anchor="t" anchorCtr="0">
            <a:noAutofit/>
          </a:bodyPr>
          <a:lstStyle/>
          <a:p>
            <a:pPr defTabSz="986912">
              <a:spcBef>
                <a:spcPct val="0"/>
              </a:spcBef>
              <a:defRPr/>
            </a:pPr>
            <a:r>
              <a:rPr lang="ru-RU" sz="2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Единые подходы к проектированию программ СППО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577073-45D5-4A86-87AA-4F5F591916C4}"/>
              </a:ext>
            </a:extLst>
          </p:cNvPr>
          <p:cNvSpPr txBox="1"/>
          <p:nvPr/>
        </p:nvSpPr>
        <p:spPr>
          <a:xfrm>
            <a:off x="727645" y="886276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ОБЩИЕ ТРЕБОВАНИЯ К РАЗРАБОТКЕ ОБРАЗОВАТЕЛЬНЫХ ПРОГРАММ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191D2F6-40BE-412A-8B90-CB312E5239E1}"/>
              </a:ext>
            </a:extLst>
          </p:cNvPr>
          <p:cNvGrpSpPr/>
          <p:nvPr/>
        </p:nvGrpSpPr>
        <p:grpSpPr>
          <a:xfrm>
            <a:off x="5941472" y="1181460"/>
            <a:ext cx="1824754" cy="196022"/>
            <a:chOff x="4485786" y="1259557"/>
            <a:chExt cx="1824754" cy="196022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02A212FE-EBF2-40BF-90B4-DF762881A269}"/>
                </a:ext>
              </a:extLst>
            </p:cNvPr>
            <p:cNvCxnSpPr>
              <a:cxnSpLocks/>
            </p:cNvCxnSpPr>
            <p:nvPr/>
          </p:nvCxnSpPr>
          <p:spPr>
            <a:xfrm>
              <a:off x="4485786" y="1259557"/>
              <a:ext cx="1824754" cy="0"/>
            </a:xfrm>
            <a:prstGeom prst="line">
              <a:avLst/>
            </a:prstGeom>
            <a:ln w="19050">
              <a:solidFill>
                <a:srgbClr val="F4C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>
              <a:extLst>
                <a:ext uri="{FF2B5EF4-FFF2-40B4-BE49-F238E27FC236}">
                  <a16:creationId xmlns:a16="http://schemas.microsoft.com/office/drawing/2014/main" id="{30E1B04A-7FA6-4CD8-8F02-F6B024A6A242}"/>
                </a:ext>
              </a:extLst>
            </p:cNvPr>
            <p:cNvCxnSpPr>
              <a:cxnSpLocks/>
            </p:cNvCxnSpPr>
            <p:nvPr/>
          </p:nvCxnSpPr>
          <p:spPr>
            <a:xfrm>
              <a:off x="6310540" y="1269391"/>
              <a:ext cx="0" cy="186188"/>
            </a:xfrm>
            <a:prstGeom prst="straightConnector1">
              <a:avLst/>
            </a:prstGeom>
            <a:ln w="19050">
              <a:solidFill>
                <a:srgbClr val="F4C50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Скругленный прямоугольник 18">
            <a:extLst>
              <a:ext uri="{FF2B5EF4-FFF2-40B4-BE49-F238E27FC236}">
                <a16:creationId xmlns:a16="http://schemas.microsoft.com/office/drawing/2014/main" id="{2EB77A84-66A4-49D9-8A36-2CA9FDF992AB}"/>
              </a:ext>
            </a:extLst>
          </p:cNvPr>
          <p:cNvSpPr/>
          <p:nvPr/>
        </p:nvSpPr>
        <p:spPr>
          <a:xfrm>
            <a:off x="727645" y="1620114"/>
            <a:ext cx="4929338" cy="2217773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программы: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Дисциплины (модули) </a:t>
            </a:r>
          </a:p>
          <a:p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</a:t>
            </a:r>
          </a:p>
          <a:p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итоговая аттестация</a:t>
            </a:r>
          </a:p>
          <a:p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47EFD7F3-5955-4B4E-AA5B-4BCDB4171D1A}"/>
              </a:ext>
            </a:extLst>
          </p:cNvPr>
          <p:cNvCxnSpPr>
            <a:cxnSpLocks/>
          </p:cNvCxnSpPr>
          <p:nvPr/>
        </p:nvCxnSpPr>
        <p:spPr>
          <a:xfrm flipV="1">
            <a:off x="6169269" y="1663941"/>
            <a:ext cx="0" cy="222234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A7AEB96-28F7-4AF1-B60A-AF641EC010DF}"/>
              </a:ext>
            </a:extLst>
          </p:cNvPr>
          <p:cNvSpPr/>
          <p:nvPr/>
        </p:nvSpPr>
        <p:spPr>
          <a:xfrm>
            <a:off x="7509852" y="1362485"/>
            <a:ext cx="4110831" cy="242805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910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 ОК</a:t>
            </a:r>
          </a:p>
          <a:p>
            <a:pPr marL="41910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910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обязательной</a:t>
            </a:r>
            <a:b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вариативной части (70/30; 80/20)</a:t>
            </a:r>
          </a:p>
          <a:p>
            <a:pPr marL="133350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910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Объемы практической подготовки</a:t>
            </a:r>
          </a:p>
          <a:p>
            <a:pPr marL="133350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910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реализации</a:t>
            </a:r>
          </a:p>
          <a:p>
            <a:pPr marL="133350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910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ПООП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16">
            <a:extLst>
              <a:ext uri="{FF2B5EF4-FFF2-40B4-BE49-F238E27FC236}">
                <a16:creationId xmlns:a16="http://schemas.microsoft.com/office/drawing/2014/main" id="{B7EC3C7D-7672-48FD-B662-580D990D6C4C}"/>
              </a:ext>
            </a:extLst>
          </p:cNvPr>
          <p:cNvSpPr/>
          <p:nvPr/>
        </p:nvSpPr>
        <p:spPr>
          <a:xfrm>
            <a:off x="727645" y="4067175"/>
            <a:ext cx="2962078" cy="4723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Социально-гуманитарный цикл</a:t>
            </a:r>
          </a:p>
        </p:txBody>
      </p:sp>
      <p:sp>
        <p:nvSpPr>
          <p:cNvPr id="11" name="Скругленный прямоугольник 16">
            <a:extLst>
              <a:ext uri="{FF2B5EF4-FFF2-40B4-BE49-F238E27FC236}">
                <a16:creationId xmlns:a16="http://schemas.microsoft.com/office/drawing/2014/main" id="{4772CA67-29BB-49FD-B07A-4351620EFB9D}"/>
              </a:ext>
            </a:extLst>
          </p:cNvPr>
          <p:cNvSpPr/>
          <p:nvPr/>
        </p:nvSpPr>
        <p:spPr>
          <a:xfrm>
            <a:off x="4587505" y="4063122"/>
            <a:ext cx="3068277" cy="4631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Общепрофессиональный цикл</a:t>
            </a: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30DDD575-5FE6-4E0B-B105-E603E8B79C04}"/>
              </a:ext>
            </a:extLst>
          </p:cNvPr>
          <p:cNvSpPr/>
          <p:nvPr/>
        </p:nvSpPr>
        <p:spPr>
          <a:xfrm>
            <a:off x="8682852" y="4016567"/>
            <a:ext cx="2575195" cy="4631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Профессиональный цикл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B04D2DD-41A5-4E04-9979-9DA53FF82E06}"/>
              </a:ext>
            </a:extLst>
          </p:cNvPr>
          <p:cNvCxnSpPr>
            <a:cxnSpLocks/>
          </p:cNvCxnSpPr>
          <p:nvPr/>
        </p:nvCxnSpPr>
        <p:spPr>
          <a:xfrm flipV="1">
            <a:off x="2093268" y="4658878"/>
            <a:ext cx="0" cy="567463"/>
          </a:xfrm>
          <a:prstGeom prst="line">
            <a:avLst/>
          </a:prstGeom>
          <a:ln w="76200">
            <a:solidFill>
              <a:srgbClr val="F4C50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DB04D2DD-41A5-4E04-9979-9DA53FF82E06}"/>
              </a:ext>
            </a:extLst>
          </p:cNvPr>
          <p:cNvCxnSpPr>
            <a:cxnSpLocks/>
          </p:cNvCxnSpPr>
          <p:nvPr/>
        </p:nvCxnSpPr>
        <p:spPr>
          <a:xfrm flipV="1">
            <a:off x="10066809" y="4611318"/>
            <a:ext cx="0" cy="698907"/>
          </a:xfrm>
          <a:prstGeom prst="line">
            <a:avLst/>
          </a:prstGeom>
          <a:ln w="76200">
            <a:solidFill>
              <a:srgbClr val="F4C50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1DDA19B9-A62C-4EF5-8DE6-22B470B67233}"/>
              </a:ext>
            </a:extLst>
          </p:cNvPr>
          <p:cNvCxnSpPr>
            <a:cxnSpLocks/>
          </p:cNvCxnSpPr>
          <p:nvPr/>
        </p:nvCxnSpPr>
        <p:spPr>
          <a:xfrm>
            <a:off x="6146421" y="4649711"/>
            <a:ext cx="8143" cy="660514"/>
          </a:xfrm>
          <a:prstGeom prst="line">
            <a:avLst/>
          </a:prstGeom>
          <a:ln w="76200">
            <a:solidFill>
              <a:schemeClr val="tx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DCC010-4EBB-4A58-85C9-14D230EAACA6}"/>
              </a:ext>
            </a:extLst>
          </p:cNvPr>
          <p:cNvSpPr/>
          <p:nvPr/>
        </p:nvSpPr>
        <p:spPr>
          <a:xfrm>
            <a:off x="673644" y="5310225"/>
            <a:ext cx="2962078" cy="76544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История России</a:t>
            </a:r>
            <a:r>
              <a:rPr lang="ru-RU" sz="11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Иностранный язык в профессиональной деятельности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Безопасность жизнедеятельности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Физическая культура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финансовой грамотности / Основы бережливого производства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FB8F9D5-9FA5-4506-82FF-0859477A6E05}"/>
              </a:ext>
            </a:extLst>
          </p:cNvPr>
          <p:cNvSpPr/>
          <p:nvPr/>
        </p:nvSpPr>
        <p:spPr>
          <a:xfrm>
            <a:off x="4612282" y="5372045"/>
            <a:ext cx="3068278" cy="72261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дисциплины, Возрастная АФГ, Русский язык в профессиональной коммуникации, Проектная и исследовательская деятельность в проф. сфере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A379EB8-E853-406F-8EC7-863E5B591CB9}"/>
              </a:ext>
            </a:extLst>
          </p:cNvPr>
          <p:cNvSpPr/>
          <p:nvPr/>
        </p:nvSpPr>
        <p:spPr>
          <a:xfrm>
            <a:off x="8532670" y="5314960"/>
            <a:ext cx="3068277" cy="72261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 по видам профессиональной деятельности: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ПМ.01. (МДК + практика)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ПМ.02. (МДК + практика) и т.д.</a:t>
            </a:r>
          </a:p>
        </p:txBody>
      </p:sp>
    </p:spTree>
    <p:extLst>
      <p:ext uri="{BB962C8B-B14F-4D97-AF65-F5344CB8AC3E}">
        <p14:creationId xmlns:p14="http://schemas.microsoft.com/office/powerpoint/2010/main" val="213586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>
            <a:extLst>
              <a:ext uri="{FF2B5EF4-FFF2-40B4-BE49-F238E27FC236}">
                <a16:creationId xmlns:a16="http://schemas.microsoft.com/office/drawing/2014/main" id="{42BF1B44-DFCF-4ADC-877A-1C7DBFAEF3CB}"/>
              </a:ext>
            </a:extLst>
          </p:cNvPr>
          <p:cNvSpPr txBox="1">
            <a:spLocks/>
          </p:cNvSpPr>
          <p:nvPr/>
        </p:nvSpPr>
        <p:spPr>
          <a:xfrm>
            <a:off x="593378" y="262450"/>
            <a:ext cx="10084147" cy="1051999"/>
          </a:xfrm>
          <a:prstGeom prst="rect">
            <a:avLst/>
          </a:prstGeom>
        </p:spPr>
        <p:txBody>
          <a:bodyPr vert="horz" lIns="98694" tIns="49347" rIns="98694" bIns="49347" rtlCol="0" anchor="t" anchorCtr="0">
            <a:noAutofit/>
          </a:bodyPr>
          <a:lstStyle/>
          <a:p>
            <a:pPr defTabSz="986912">
              <a:spcBef>
                <a:spcPct val="0"/>
              </a:spcBef>
              <a:defRPr/>
            </a:pPr>
            <a:r>
              <a:rPr lang="ru-RU" sz="2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Единый компонент базового учебного плана </a:t>
            </a:r>
          </a:p>
          <a:p>
            <a:pPr defTabSz="986912">
              <a:spcBef>
                <a:spcPct val="0"/>
              </a:spcBef>
              <a:defRPr/>
            </a:pPr>
            <a:r>
              <a:rPr lang="ru-RU" sz="2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(на основе Ядра СППО)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149F67-5A11-47F1-84E3-A7350D0A5004}"/>
              </a:ext>
            </a:extLst>
          </p:cNvPr>
          <p:cNvSpPr txBox="1"/>
          <p:nvPr/>
        </p:nvSpPr>
        <p:spPr>
          <a:xfrm>
            <a:off x="594925" y="1583166"/>
            <a:ext cx="3221379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</a:t>
            </a:r>
          </a:p>
          <a:p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ГУМАНИТАРНЫЙ </a:t>
            </a:r>
          </a:p>
          <a:p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 </a:t>
            </a: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ОБЩЕПРОФЕС-СИОНАЛЬНЫЙ  ЦИКЛ</a:t>
            </a: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47EFD7F3-5955-4B4E-AA5B-4BCDB4171D1A}"/>
              </a:ext>
            </a:extLst>
          </p:cNvPr>
          <p:cNvCxnSpPr>
            <a:cxnSpLocks/>
          </p:cNvCxnSpPr>
          <p:nvPr/>
        </p:nvCxnSpPr>
        <p:spPr>
          <a:xfrm flipV="1">
            <a:off x="3798519" y="1632231"/>
            <a:ext cx="0" cy="324036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CA0F3A-375D-469B-BC9E-44E8662AB1C5}"/>
              </a:ext>
            </a:extLst>
          </p:cNvPr>
          <p:cNvSpPr/>
          <p:nvPr/>
        </p:nvSpPr>
        <p:spPr>
          <a:xfrm>
            <a:off x="4522800" y="1643008"/>
            <a:ext cx="1937661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432 /12 </a:t>
            </a:r>
            <a:r>
              <a:rPr lang="ru-R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з.е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0CA0F3A-375D-469B-BC9E-44E8662AB1C5}"/>
              </a:ext>
            </a:extLst>
          </p:cNvPr>
          <p:cNvSpPr/>
          <p:nvPr/>
        </p:nvSpPr>
        <p:spPr>
          <a:xfrm>
            <a:off x="4521101" y="3856144"/>
            <a:ext cx="1937661" cy="305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360/ 10 </a:t>
            </a:r>
            <a:r>
              <a:rPr lang="ru-R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з.е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1DCC010-4EBB-4A58-85C9-14D230EAACA6}"/>
              </a:ext>
            </a:extLst>
          </p:cNvPr>
          <p:cNvSpPr/>
          <p:nvPr/>
        </p:nvSpPr>
        <p:spPr>
          <a:xfrm>
            <a:off x="7965095" y="979873"/>
            <a:ext cx="3384376" cy="17457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История России </a:t>
            </a:r>
          </a:p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Иностранный язык </a:t>
            </a:r>
            <a:b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в профессиональной деятельности,</a:t>
            </a:r>
          </a:p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Физкультура</a:t>
            </a:r>
          </a:p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Безопасность жизнедеятельности, </a:t>
            </a:r>
          </a:p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Основы финансовой грамотности/Основы бережливого производства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FB8F9D5-9FA5-4506-82FF-0859477A6E05}"/>
              </a:ext>
            </a:extLst>
          </p:cNvPr>
          <p:cNvSpPr/>
          <p:nvPr/>
        </p:nvSpPr>
        <p:spPr>
          <a:xfrm>
            <a:off x="8031770" y="3061700"/>
            <a:ext cx="3384376" cy="2948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Основы педагогики</a:t>
            </a:r>
          </a:p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Основы психологии</a:t>
            </a:r>
          </a:p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Основы обучения лиц с особыми образовательными потребностями</a:t>
            </a:r>
          </a:p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Русский язык и культура профессиональной коммуникации педагога</a:t>
            </a:r>
          </a:p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Возрастная анатомия, физиология </a:t>
            </a:r>
            <a:b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и гигиена</a:t>
            </a:r>
          </a:p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Информатика и ИКТ </a:t>
            </a:r>
            <a:b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в профессиональной деятельности</a:t>
            </a:r>
          </a:p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Проектная и исследовательская деятельность в профессиональной сфере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7EFD7F3-5955-4B4E-AA5B-4BCDB4171D1A}"/>
              </a:ext>
            </a:extLst>
          </p:cNvPr>
          <p:cNvCxnSpPr>
            <a:cxnSpLocks/>
          </p:cNvCxnSpPr>
          <p:nvPr/>
        </p:nvCxnSpPr>
        <p:spPr>
          <a:xfrm flipV="1">
            <a:off x="7040240" y="1632231"/>
            <a:ext cx="0" cy="324036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E1B9993-B391-4F0A-BE96-9D336B5D4D8D}"/>
              </a:ext>
            </a:extLst>
          </p:cNvPr>
          <p:cNvCxnSpPr>
            <a:cxnSpLocks/>
          </p:cNvCxnSpPr>
          <p:nvPr/>
        </p:nvCxnSpPr>
        <p:spPr>
          <a:xfrm>
            <a:off x="3071147" y="3971243"/>
            <a:ext cx="517802" cy="0"/>
          </a:xfrm>
          <a:prstGeom prst="line">
            <a:avLst/>
          </a:prstGeom>
          <a:ln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8E1B9993-B391-4F0A-BE96-9D336B5D4D8D}"/>
              </a:ext>
            </a:extLst>
          </p:cNvPr>
          <p:cNvCxnSpPr>
            <a:cxnSpLocks/>
          </p:cNvCxnSpPr>
          <p:nvPr/>
        </p:nvCxnSpPr>
        <p:spPr>
          <a:xfrm>
            <a:off x="7333907" y="2111060"/>
            <a:ext cx="517802" cy="0"/>
          </a:xfrm>
          <a:prstGeom prst="line">
            <a:avLst/>
          </a:prstGeom>
          <a:ln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E1B9993-B391-4F0A-BE96-9D336B5D4D8D}"/>
              </a:ext>
            </a:extLst>
          </p:cNvPr>
          <p:cNvCxnSpPr>
            <a:cxnSpLocks/>
          </p:cNvCxnSpPr>
          <p:nvPr/>
        </p:nvCxnSpPr>
        <p:spPr>
          <a:xfrm>
            <a:off x="3023522" y="2025335"/>
            <a:ext cx="517802" cy="0"/>
          </a:xfrm>
          <a:prstGeom prst="line">
            <a:avLst/>
          </a:prstGeom>
          <a:ln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E1B9993-B391-4F0A-BE96-9D336B5D4D8D}"/>
              </a:ext>
            </a:extLst>
          </p:cNvPr>
          <p:cNvCxnSpPr>
            <a:cxnSpLocks/>
          </p:cNvCxnSpPr>
          <p:nvPr/>
        </p:nvCxnSpPr>
        <p:spPr>
          <a:xfrm>
            <a:off x="7333907" y="3987639"/>
            <a:ext cx="517802" cy="0"/>
          </a:xfrm>
          <a:prstGeom prst="line">
            <a:avLst/>
          </a:prstGeom>
          <a:ln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низ 14"/>
          <p:cNvSpPr/>
          <p:nvPr/>
        </p:nvSpPr>
        <p:spPr>
          <a:xfrm>
            <a:off x="5279569" y="4408722"/>
            <a:ext cx="432048" cy="504056"/>
          </a:xfrm>
          <a:prstGeom prst="downArrow">
            <a:avLst/>
          </a:prstGeom>
          <a:solidFill>
            <a:srgbClr val="F4C503"/>
          </a:solidFill>
          <a:ln>
            <a:solidFill>
              <a:srgbClr val="F4C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870655" y="4972498"/>
            <a:ext cx="3238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Обязательный минимум  для включения в ОПОП по подготовке педагогических кадров –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з.е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390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>
            <a:extLst>
              <a:ext uri="{FF2B5EF4-FFF2-40B4-BE49-F238E27FC236}">
                <a16:creationId xmlns:a16="http://schemas.microsoft.com/office/drawing/2014/main" id="{D30B7A4D-72B2-46B2-857B-15CC994D9510}"/>
              </a:ext>
            </a:extLst>
          </p:cNvPr>
          <p:cNvSpPr txBox="1">
            <a:spLocks/>
          </p:cNvSpPr>
          <p:nvPr/>
        </p:nvSpPr>
        <p:spPr>
          <a:xfrm>
            <a:off x="256387" y="177486"/>
            <a:ext cx="9830587" cy="670239"/>
          </a:xfrm>
          <a:prstGeom prst="rect">
            <a:avLst/>
          </a:prstGeom>
        </p:spPr>
        <p:txBody>
          <a:bodyPr vert="horz" lIns="98694" tIns="49347" rIns="98694" bIns="49347" rtlCol="0" anchor="t" anchorCtr="0">
            <a:noAutofit/>
          </a:bodyPr>
          <a:lstStyle/>
          <a:p>
            <a:pPr algn="ctr" defTabSz="986912">
              <a:spcBef>
                <a:spcPct val="0"/>
              </a:spcBef>
              <a:defRPr/>
            </a:pPr>
            <a:r>
              <a:rPr lang="ru-RU" sz="2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Единые подходы к проектированию программ СППО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82A85C-4097-4E17-87B2-8AE03E68D996}"/>
              </a:ext>
            </a:extLst>
          </p:cNvPr>
          <p:cNvSpPr txBox="1"/>
          <p:nvPr/>
        </p:nvSpPr>
        <p:spPr>
          <a:xfrm>
            <a:off x="992146" y="794754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ОБЪЕМ ПРАКТИЧЕСКОЙ ПОДГОТОВКИ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НЕ МЕНЕЕ 900 ч / 25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з.е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 ЦИКЛАМ: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F88A22A-64DF-4E4B-8022-1BBF126019DA}"/>
              </a:ext>
            </a:extLst>
          </p:cNvPr>
          <p:cNvGrpSpPr/>
          <p:nvPr/>
        </p:nvGrpSpPr>
        <p:grpSpPr>
          <a:xfrm>
            <a:off x="6086798" y="1067201"/>
            <a:ext cx="1824754" cy="196022"/>
            <a:chOff x="4485786" y="1259557"/>
            <a:chExt cx="1824754" cy="196022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F82B6349-9DFE-4AEC-96CC-68BABF891AC3}"/>
                </a:ext>
              </a:extLst>
            </p:cNvPr>
            <p:cNvCxnSpPr>
              <a:cxnSpLocks/>
            </p:cNvCxnSpPr>
            <p:nvPr/>
          </p:nvCxnSpPr>
          <p:spPr>
            <a:xfrm>
              <a:off x="4485786" y="1259557"/>
              <a:ext cx="18247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>
              <a:extLst>
                <a:ext uri="{FF2B5EF4-FFF2-40B4-BE49-F238E27FC236}">
                  <a16:creationId xmlns:a16="http://schemas.microsoft.com/office/drawing/2014/main" id="{03AC7E77-10ED-43B2-BD5A-A2A25E7A3536}"/>
                </a:ext>
              </a:extLst>
            </p:cNvPr>
            <p:cNvCxnSpPr>
              <a:cxnSpLocks/>
            </p:cNvCxnSpPr>
            <p:nvPr/>
          </p:nvCxnSpPr>
          <p:spPr>
            <a:xfrm>
              <a:off x="6310540" y="1269391"/>
              <a:ext cx="0" cy="186188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F149F67-5A11-47F1-84E3-A7350D0A5004}"/>
              </a:ext>
            </a:extLst>
          </p:cNvPr>
          <p:cNvSpPr txBox="1"/>
          <p:nvPr/>
        </p:nvSpPr>
        <p:spPr>
          <a:xfrm>
            <a:off x="1123932" y="1795444"/>
            <a:ext cx="474766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СОЦИАЛЬНО-ГУМАНИТАРНЫЙ ЦИКЛ</a:t>
            </a: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ОБЩЕПРОФЕССИОНАЛЬНЫЙ ЦИКЛ</a:t>
            </a: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ПРОФЕССИОНАЛЬНЫЙ ЦИКЛ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F992217-13BF-43FD-9FEB-B579BFC25C1F}"/>
              </a:ext>
            </a:extLst>
          </p:cNvPr>
          <p:cNvCxnSpPr>
            <a:cxnSpLocks/>
          </p:cNvCxnSpPr>
          <p:nvPr/>
        </p:nvCxnSpPr>
        <p:spPr>
          <a:xfrm flipV="1">
            <a:off x="711473" y="1711741"/>
            <a:ext cx="0" cy="1441949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E1B9993-B391-4F0A-BE96-9D336B5D4D8D}"/>
              </a:ext>
            </a:extLst>
          </p:cNvPr>
          <p:cNvCxnSpPr>
            <a:cxnSpLocks/>
          </p:cNvCxnSpPr>
          <p:nvPr/>
        </p:nvCxnSpPr>
        <p:spPr>
          <a:xfrm>
            <a:off x="5871598" y="1940933"/>
            <a:ext cx="517802" cy="0"/>
          </a:xfrm>
          <a:prstGeom prst="line">
            <a:avLst/>
          </a:prstGeom>
          <a:ln w="19050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E1B9993-B391-4F0A-BE96-9D336B5D4D8D}"/>
              </a:ext>
            </a:extLst>
          </p:cNvPr>
          <p:cNvCxnSpPr>
            <a:cxnSpLocks/>
          </p:cNvCxnSpPr>
          <p:nvPr/>
        </p:nvCxnSpPr>
        <p:spPr>
          <a:xfrm>
            <a:off x="5872085" y="2403778"/>
            <a:ext cx="517802" cy="0"/>
          </a:xfrm>
          <a:prstGeom prst="line">
            <a:avLst/>
          </a:prstGeom>
          <a:ln w="19050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8E1B9993-B391-4F0A-BE96-9D336B5D4D8D}"/>
              </a:ext>
            </a:extLst>
          </p:cNvPr>
          <p:cNvCxnSpPr>
            <a:cxnSpLocks/>
          </p:cNvCxnSpPr>
          <p:nvPr/>
        </p:nvCxnSpPr>
        <p:spPr>
          <a:xfrm>
            <a:off x="5883374" y="2844047"/>
            <a:ext cx="517802" cy="0"/>
          </a:xfrm>
          <a:prstGeom prst="line">
            <a:avLst/>
          </a:prstGeom>
          <a:ln w="19050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0CA0F3A-375D-469B-BC9E-44E8662AB1C5}"/>
              </a:ext>
            </a:extLst>
          </p:cNvPr>
          <p:cNvSpPr/>
          <p:nvPr/>
        </p:nvSpPr>
        <p:spPr>
          <a:xfrm>
            <a:off x="6903589" y="1777036"/>
            <a:ext cx="1937661" cy="305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 до 40%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3CD7D7F-E781-405A-BB75-E8FBFBA8EE7F}"/>
              </a:ext>
            </a:extLst>
          </p:cNvPr>
          <p:cNvSpPr/>
          <p:nvPr/>
        </p:nvSpPr>
        <p:spPr>
          <a:xfrm>
            <a:off x="6903590" y="2253558"/>
            <a:ext cx="1937664" cy="2721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 60 до 80%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F3CEF59-2E2F-491C-BC32-F6AB3BC42DF0}"/>
              </a:ext>
            </a:extLst>
          </p:cNvPr>
          <p:cNvSpPr/>
          <p:nvPr/>
        </p:nvSpPr>
        <p:spPr>
          <a:xfrm>
            <a:off x="6919581" y="2715582"/>
            <a:ext cx="1937664" cy="305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80%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92146" y="3691325"/>
            <a:ext cx="4493223" cy="239338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подготовка организуется путем проведения практических занятий, практикумов, лабораторных работ 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других видов учебной деятельности, требующих от обучающихся выполнения отдельных элементов работ, связанных 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будущей профессией</a:t>
            </a:r>
          </a:p>
        </p:txBody>
      </p:sp>
      <p:sp>
        <p:nvSpPr>
          <p:cNvPr id="17" name="Прямоугольник с двумя скругленными противолежащими углами 35">
            <a:extLst>
              <a:ext uri="{FF2B5EF4-FFF2-40B4-BE49-F238E27FC236}">
                <a16:creationId xmlns:a16="http://schemas.microsoft.com/office/drawing/2014/main" id="{08DB03B6-766B-4078-961F-A35AF9CDFF20}"/>
              </a:ext>
            </a:extLst>
          </p:cNvPr>
          <p:cNvSpPr/>
          <p:nvPr/>
        </p:nvSpPr>
        <p:spPr>
          <a:xfrm>
            <a:off x="8385284" y="3727335"/>
            <a:ext cx="2217750" cy="936105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занятия по дисциплинам </a:t>
            </a:r>
            <a:b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МДК</a:t>
            </a:r>
          </a:p>
        </p:txBody>
      </p:sp>
      <p:sp>
        <p:nvSpPr>
          <p:cNvPr id="18" name="Прямоугольник с двумя скругленными противолежащими углами 31">
            <a:extLst>
              <a:ext uri="{FF2B5EF4-FFF2-40B4-BE49-F238E27FC236}">
                <a16:creationId xmlns:a16="http://schemas.microsoft.com/office/drawing/2014/main" id="{5FD05A38-F4B0-45CA-B922-4668F54ECE99}"/>
              </a:ext>
            </a:extLst>
          </p:cNvPr>
          <p:cNvSpPr/>
          <p:nvPr/>
        </p:nvSpPr>
        <p:spPr>
          <a:xfrm>
            <a:off x="8385284" y="5193106"/>
            <a:ext cx="2217750" cy="936103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Учебная </a:t>
            </a:r>
            <a:b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производственная практика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1BA2930A-934D-45D5-A710-8D9B7D670D4F}"/>
              </a:ext>
            </a:extLst>
          </p:cNvPr>
          <p:cNvCxnSpPr>
            <a:cxnSpLocks/>
          </p:cNvCxnSpPr>
          <p:nvPr/>
        </p:nvCxnSpPr>
        <p:spPr>
          <a:xfrm>
            <a:off x="5962044" y="4286511"/>
            <a:ext cx="1978917" cy="0"/>
          </a:xfrm>
          <a:prstGeom prst="line">
            <a:avLst/>
          </a:prstGeom>
          <a:ln w="19050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1BA2930A-934D-45D5-A710-8D9B7D670D4F}"/>
              </a:ext>
            </a:extLst>
          </p:cNvPr>
          <p:cNvCxnSpPr>
            <a:cxnSpLocks/>
          </p:cNvCxnSpPr>
          <p:nvPr/>
        </p:nvCxnSpPr>
        <p:spPr>
          <a:xfrm>
            <a:off x="5967687" y="5500067"/>
            <a:ext cx="1978917" cy="0"/>
          </a:xfrm>
          <a:prstGeom prst="line">
            <a:avLst/>
          </a:prstGeom>
          <a:ln w="19050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50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>
            <a:extLst>
              <a:ext uri="{FF2B5EF4-FFF2-40B4-BE49-F238E27FC236}">
                <a16:creationId xmlns:a16="http://schemas.microsoft.com/office/drawing/2014/main" id="{562161E0-F975-4EBE-9F5E-B13F1F05C76D}"/>
              </a:ext>
            </a:extLst>
          </p:cNvPr>
          <p:cNvSpPr txBox="1">
            <a:spLocks/>
          </p:cNvSpPr>
          <p:nvPr/>
        </p:nvSpPr>
        <p:spPr>
          <a:xfrm>
            <a:off x="807865" y="189254"/>
            <a:ext cx="11079333" cy="1047546"/>
          </a:xfrm>
          <a:prstGeom prst="rect">
            <a:avLst/>
          </a:prstGeom>
        </p:spPr>
        <p:txBody>
          <a:bodyPr vert="horz" lIns="98694" tIns="49347" rIns="98694" bIns="49347" rtlCol="0" anchor="t" anchorCtr="0">
            <a:noAutofit/>
          </a:bodyPr>
          <a:lstStyle/>
          <a:p>
            <a:pPr defTabSz="986912">
              <a:spcBef>
                <a:spcPct val="0"/>
              </a:spcBef>
              <a:defRPr/>
            </a:pPr>
            <a:r>
              <a:rPr lang="ru-RU" sz="2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Особенности воспитательной работы при реализации программ СППО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3B72EB-B4CF-4061-A4B4-999D89944768}"/>
              </a:ext>
            </a:extLst>
          </p:cNvPr>
          <p:cNvSpPr/>
          <p:nvPr/>
        </p:nvSpPr>
        <p:spPr>
          <a:xfrm>
            <a:off x="906502" y="1140176"/>
            <a:ext cx="10822654" cy="17515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9" dirty="0"/>
          </a:p>
        </p:txBody>
      </p:sp>
      <p:pic>
        <p:nvPicPr>
          <p:cNvPr id="5" name="Рисунок 4" descr="Попасть в яблочко">
            <a:extLst>
              <a:ext uri="{FF2B5EF4-FFF2-40B4-BE49-F238E27FC236}">
                <a16:creationId xmlns:a16="http://schemas.microsoft.com/office/drawing/2014/main" id="{E831BE86-6BA0-4D24-851C-205B44512D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0038" y="1291910"/>
            <a:ext cx="456551" cy="456551"/>
          </a:xfrm>
          <a:prstGeom prst="rect">
            <a:avLst/>
          </a:prstGeom>
        </p:spPr>
      </p:pic>
      <p:pic>
        <p:nvPicPr>
          <p:cNvPr id="6" name="Рисунок 5" descr="Карандаш">
            <a:extLst>
              <a:ext uri="{FF2B5EF4-FFF2-40B4-BE49-F238E27FC236}">
                <a16:creationId xmlns:a16="http://schemas.microsoft.com/office/drawing/2014/main" id="{3B4B1BCB-E9C7-4D9B-9FB5-41729980C2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5482" y="2949116"/>
            <a:ext cx="320424" cy="3204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9A07A7-38E9-47BF-9A79-CE8957EC372A}"/>
              </a:ext>
            </a:extLst>
          </p:cNvPr>
          <p:cNvSpPr txBox="1"/>
          <p:nvPr/>
        </p:nvSpPr>
        <p:spPr>
          <a:xfrm>
            <a:off x="1295906" y="3266233"/>
            <a:ext cx="258616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единого воспитательного пространства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D7C7-261D-4B0F-9715-B2846FC51D0C}"/>
              </a:ext>
            </a:extLst>
          </p:cNvPr>
          <p:cNvSpPr txBox="1"/>
          <p:nvPr/>
        </p:nvSpPr>
        <p:spPr>
          <a:xfrm>
            <a:off x="4215486" y="3103999"/>
            <a:ext cx="31864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Вовлечение обучающихся 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общественно-ценностные социализирующие отношения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437409-F78F-47A6-8B55-4DFC0897E919}"/>
              </a:ext>
            </a:extLst>
          </p:cNvPr>
          <p:cNvSpPr txBox="1"/>
          <p:nvPr/>
        </p:nvSpPr>
        <p:spPr>
          <a:xfrm>
            <a:off x="8379752" y="3140716"/>
            <a:ext cx="29204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общих ценностей, моральных 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нравственных ориентиров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7A3171-E4A4-4B2D-9EBB-3AD9F0380796}"/>
              </a:ext>
            </a:extLst>
          </p:cNvPr>
          <p:cNvSpPr txBox="1"/>
          <p:nvPr/>
        </p:nvSpPr>
        <p:spPr>
          <a:xfrm>
            <a:off x="1402411" y="291485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ED2B2434-2D71-4AD2-BA61-F1BF3B6F95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643457"/>
              </p:ext>
            </p:extLst>
          </p:nvPr>
        </p:nvGraphicFramePr>
        <p:xfrm>
          <a:off x="1797522" y="3790349"/>
          <a:ext cx="9570389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88678" y="1169797"/>
            <a:ext cx="100783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организационно-педагогических условий для формирования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среде, бережного отношения к здоровью, эстетических чувств и уважения к ценностям семьи, проявляющихся в развитии их позитивных чувств и отношений к российским общественным ценностям, с учетом традиций и культуры субъекта Российской Федерации, а также для приобретения опыта поведения и применения деловых качеств специалистов среднего звена педагога на практике, в соответствии с отраслевыми  требованиями к педагогическим работникам и профессиональным стандартом «Педагог» (корпоративной культурой)</a:t>
            </a:r>
          </a:p>
        </p:txBody>
      </p:sp>
    </p:spTree>
    <p:extLst>
      <p:ext uri="{BB962C8B-B14F-4D97-AF65-F5344CB8AC3E}">
        <p14:creationId xmlns:p14="http://schemas.microsoft.com/office/powerpoint/2010/main" val="36650995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1145</TotalTime>
  <Words>1324</Words>
  <Application>Microsoft Office PowerPoint</Application>
  <PresentationFormat>Широкоэкранный</PresentationFormat>
  <Paragraphs>181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Times New Roman</vt:lpstr>
      <vt:lpstr>Wingdings</vt:lpstr>
      <vt:lpstr>Ретро</vt:lpstr>
      <vt:lpstr>Презентация PowerPoint</vt:lpstr>
      <vt:lpstr>Правовое регулирование разработки образовательных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Подюкова</dc:creator>
  <cp:lastModifiedBy>Владимир Евгеньевич Смирнов</cp:lastModifiedBy>
  <cp:revision>40</cp:revision>
  <cp:lastPrinted>2022-10-24T11:24:44Z</cp:lastPrinted>
  <dcterms:created xsi:type="dcterms:W3CDTF">2022-10-24T07:39:57Z</dcterms:created>
  <dcterms:modified xsi:type="dcterms:W3CDTF">2022-11-10T08:56:10Z</dcterms:modified>
</cp:coreProperties>
</file>