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5" r:id="rId8"/>
    <p:sldId id="276" r:id="rId9"/>
    <p:sldId id="273" r:id="rId10"/>
    <p:sldId id="277" r:id="rId11"/>
    <p:sldId id="282" r:id="rId12"/>
    <p:sldId id="278" r:id="rId13"/>
    <p:sldId id="283" r:id="rId14"/>
    <p:sldId id="279" r:id="rId15"/>
    <p:sldId id="284" r:id="rId16"/>
    <p:sldId id="280" r:id="rId17"/>
    <p:sldId id="281" r:id="rId18"/>
    <p:sldId id="285" r:id="rId19"/>
  </p:sldIdLst>
  <p:sldSz cx="9144000" cy="5143500" type="screen16x9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CC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32607-AF70-468E-AA7B-DD704A69BCA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066CFCC3-E611-43A7-AE89-2A27EB36BB31}">
      <dgm:prSet phldrT="[Текст]" phldr="1"/>
      <dgm:spPr/>
      <dgm:t>
        <a:bodyPr/>
        <a:lstStyle/>
        <a:p>
          <a:endParaRPr lang="ru-RU" dirty="0"/>
        </a:p>
      </dgm:t>
    </dgm:pt>
    <dgm:pt modelId="{E4D356FE-4B35-4C48-8286-B1277BE6C808}" type="sibTrans" cxnId="{21CEE77A-FE41-4682-8081-B7AF2E9982D7}">
      <dgm:prSet/>
      <dgm:spPr/>
      <dgm:t>
        <a:bodyPr/>
        <a:lstStyle/>
        <a:p>
          <a:endParaRPr lang="ru-RU"/>
        </a:p>
      </dgm:t>
    </dgm:pt>
    <dgm:pt modelId="{7C4488F2-0D99-4411-8894-0EE05DDE3675}" type="parTrans" cxnId="{21CEE77A-FE41-4682-8081-B7AF2E9982D7}">
      <dgm:prSet/>
      <dgm:spPr/>
      <dgm:t>
        <a:bodyPr/>
        <a:lstStyle/>
        <a:p>
          <a:endParaRPr lang="ru-RU"/>
        </a:p>
      </dgm:t>
    </dgm:pt>
    <dgm:pt modelId="{0399F76D-4CD9-4884-9581-16A36F69F7C8}" type="pres">
      <dgm:prSet presAssocID="{75D32607-AF70-468E-AA7B-DD704A69BCAD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2DBE923C-97AB-4711-9E27-41C6AB48BFC2}" type="pres">
      <dgm:prSet presAssocID="{75D32607-AF70-468E-AA7B-DD704A69BCAD}" presName="arrowNode" presStyleLbl="node1" presStyleIdx="0" presStyleCnt="1" custLinFactX="100000" custLinFactNeighborX="119252" custLinFactNeighborY="-99258"/>
      <dgm:spPr/>
    </dgm:pt>
    <dgm:pt modelId="{F5E15988-7C37-4070-A944-717D0347FFE3}" type="pres">
      <dgm:prSet presAssocID="{066CFCC3-E611-43A7-AE89-2A27EB36BB31}" presName="txNode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CEE77A-FE41-4682-8081-B7AF2E9982D7}" srcId="{75D32607-AF70-468E-AA7B-DD704A69BCAD}" destId="{066CFCC3-E611-43A7-AE89-2A27EB36BB31}" srcOrd="0" destOrd="0" parTransId="{7C4488F2-0D99-4411-8894-0EE05DDE3675}" sibTransId="{E4D356FE-4B35-4C48-8286-B1277BE6C808}"/>
    <dgm:cxn modelId="{4A6F9521-A103-472C-8C9C-FD40BB0EB959}" type="presOf" srcId="{066CFCC3-E611-43A7-AE89-2A27EB36BB31}" destId="{F5E15988-7C37-4070-A944-717D0347FFE3}" srcOrd="0" destOrd="0" presId="urn:microsoft.com/office/officeart/2009/3/layout/DescendingProcess"/>
    <dgm:cxn modelId="{47F40418-ED4E-4341-9690-9EAE56B09A4C}" type="presOf" srcId="{75D32607-AF70-468E-AA7B-DD704A69BCAD}" destId="{0399F76D-4CD9-4884-9581-16A36F69F7C8}" srcOrd="0" destOrd="0" presId="urn:microsoft.com/office/officeart/2009/3/layout/DescendingProcess"/>
    <dgm:cxn modelId="{3A1D9FBB-1853-4786-AB3D-8835ABF983F9}" type="presParOf" srcId="{0399F76D-4CD9-4884-9581-16A36F69F7C8}" destId="{2DBE923C-97AB-4711-9E27-41C6AB48BFC2}" srcOrd="0" destOrd="0" presId="urn:microsoft.com/office/officeart/2009/3/layout/DescendingProcess"/>
    <dgm:cxn modelId="{9D01EAD4-66EE-44D7-813C-60DBEF9EC957}" type="presParOf" srcId="{0399F76D-4CD9-4884-9581-16A36F69F7C8}" destId="{F5E15988-7C37-4070-A944-717D0347FFE3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0BFD8-F568-4ADE-B409-FE32AB1802AC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17DCF5F-525D-4AD0-99CF-268CD21686E7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44.02.02 Преподавание в начальных классах </a:t>
          </a:r>
          <a:r>
            <a:rPr lang="ru-RU" sz="1800" b="0" i="0" dirty="0" smtClean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"Учитель начальных классов</a:t>
          </a:r>
          <a:r>
            <a:rPr lang="ru-RU" sz="1800" b="0" i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"/</a:t>
          </a:r>
          <a:r>
            <a:rPr lang="ru-RU" sz="1800" b="0" i="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"Учитель начальных классов с правом преподавания на родном языке из числа языков народов Российской Федерации"</a:t>
          </a:r>
          <a:r>
            <a:rPr lang="ru-RU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18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45CFE-A4CF-4C73-9AAA-789A993D6845}" type="parTrans" cxnId="{692B2455-8A16-4CA7-8643-78AF860402C6}">
      <dgm:prSet/>
      <dgm:spPr/>
      <dgm:t>
        <a:bodyPr/>
        <a:lstStyle/>
        <a:p>
          <a:endParaRPr lang="ru-RU"/>
        </a:p>
      </dgm:t>
    </dgm:pt>
    <dgm:pt modelId="{D4E5D352-1930-40CB-B53E-FD7014E7A3D7}" type="sibTrans" cxnId="{692B2455-8A16-4CA7-8643-78AF860402C6}">
      <dgm:prSet/>
      <dgm:spPr/>
      <dgm:t>
        <a:bodyPr/>
        <a:lstStyle/>
        <a:p>
          <a:endParaRPr lang="ru-RU"/>
        </a:p>
      </dgm:t>
    </dgm:pt>
    <dgm:pt modelId="{D9FA70E9-D720-413C-8272-198F50ED6BDE}">
      <dgm:prSet phldrT="[Текст]" custT="1"/>
      <dgm:spPr/>
      <dgm:t>
        <a:bodyPr/>
        <a:lstStyle/>
        <a:p>
          <a:pPr marL="0" marR="0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Выбор вида профессиональной направленности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58CFE9-BCFC-4BE9-AE14-83C695FE464A}" type="parTrans" cxnId="{FBE015EB-8980-4269-A9EA-5CD2200DC5DF}">
      <dgm:prSet/>
      <dgm:spPr/>
      <dgm:t>
        <a:bodyPr/>
        <a:lstStyle/>
        <a:p>
          <a:endParaRPr lang="ru-RU"/>
        </a:p>
      </dgm:t>
    </dgm:pt>
    <dgm:pt modelId="{5A537337-1DDE-4683-98F9-0588DEA4BE5A}" type="sibTrans" cxnId="{FBE015EB-8980-4269-A9EA-5CD2200DC5DF}">
      <dgm:prSet/>
      <dgm:spPr/>
      <dgm:t>
        <a:bodyPr/>
        <a:lstStyle/>
        <a:p>
          <a:endParaRPr lang="ru-RU"/>
        </a:p>
      </dgm:t>
    </dgm:pt>
    <dgm:pt modelId="{FE832A0C-E0E6-4A02-A4AD-51709AD25B1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Форма обучения: очная, очно-заочная, заочная</a:t>
          </a:r>
        </a:p>
        <a:p>
          <a:pPr marL="0" marR="0" indent="0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Срок получения образования  3 г. 10 мес. – на базе основного общего образования </a:t>
          </a:r>
        </a:p>
        <a:p>
          <a:pPr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D71F97A-FC1E-4105-B9C5-6B5C5593C23A}" type="parTrans" cxnId="{DB92DF81-1728-4810-A8D4-C7857DBFBEB8}">
      <dgm:prSet/>
      <dgm:spPr/>
      <dgm:t>
        <a:bodyPr/>
        <a:lstStyle/>
        <a:p>
          <a:endParaRPr lang="ru-RU"/>
        </a:p>
      </dgm:t>
    </dgm:pt>
    <dgm:pt modelId="{ECB18FF1-9F3E-4505-B99E-9189E544AFC3}" type="sibTrans" cxnId="{DB92DF81-1728-4810-A8D4-C7857DBFBEB8}">
      <dgm:prSet/>
      <dgm:spPr/>
      <dgm:t>
        <a:bodyPr/>
        <a:lstStyle/>
        <a:p>
          <a:endParaRPr lang="ru-RU"/>
        </a:p>
      </dgm:t>
    </dgm:pt>
    <dgm:pt modelId="{9FDE6969-5500-4114-AFFD-CEB2A023267D}" type="pres">
      <dgm:prSet presAssocID="{D690BFD8-F568-4ADE-B409-FE32AB1802A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D0922D-58B8-4FA0-945A-A8B6121B7469}" type="pres">
      <dgm:prSet presAssocID="{F17DCF5F-525D-4AD0-99CF-268CD21686E7}" presName="composite" presStyleCnt="0"/>
      <dgm:spPr/>
    </dgm:pt>
    <dgm:pt modelId="{63059E0A-DE24-46C7-A274-90775EC72BA7}" type="pres">
      <dgm:prSet presAssocID="{F17DCF5F-525D-4AD0-99CF-268CD21686E7}" presName="imgShp" presStyleLbl="fgImgPlace1" presStyleIdx="0" presStyleCnt="3" custLinFactNeighborY="-2157"/>
      <dgm:spPr/>
    </dgm:pt>
    <dgm:pt modelId="{5A010EA1-797C-4A89-8810-A9E5AF166739}" type="pres">
      <dgm:prSet presAssocID="{F17DCF5F-525D-4AD0-99CF-268CD21686E7}" presName="txShp" presStyleLbl="node1" presStyleIdx="0" presStyleCnt="3" custScaleX="121417" custScaleY="75262" custLinFactNeighborX="12210" custLinFactNeighborY="-2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6543A-B509-4A98-AB5F-36D2FE91E078}" type="pres">
      <dgm:prSet presAssocID="{D4E5D352-1930-40CB-B53E-FD7014E7A3D7}" presName="spacing" presStyleCnt="0"/>
      <dgm:spPr/>
    </dgm:pt>
    <dgm:pt modelId="{A91047BA-7726-47DC-B87D-582FE6F150AA}" type="pres">
      <dgm:prSet presAssocID="{FE832A0C-E0E6-4A02-A4AD-51709AD25B11}" presName="composite" presStyleCnt="0"/>
      <dgm:spPr/>
    </dgm:pt>
    <dgm:pt modelId="{289A2B20-2172-4CC3-9DA6-40AE09A4D876}" type="pres">
      <dgm:prSet presAssocID="{FE832A0C-E0E6-4A02-A4AD-51709AD25B11}" presName="imgShp" presStyleLbl="fgImgPlace1" presStyleIdx="1" presStyleCnt="3" custLinFactNeighborY="-25299"/>
      <dgm:spPr/>
      <dgm:t>
        <a:bodyPr/>
        <a:lstStyle/>
        <a:p>
          <a:endParaRPr lang="ru-RU"/>
        </a:p>
      </dgm:t>
    </dgm:pt>
    <dgm:pt modelId="{F8F86F53-17AA-47E7-B546-7585029C0C63}" type="pres">
      <dgm:prSet presAssocID="{FE832A0C-E0E6-4A02-A4AD-51709AD25B11}" presName="txShp" presStyleLbl="node1" presStyleIdx="1" presStyleCnt="3" custScaleX="122703" custScaleY="91075" custLinFactNeighborX="11120" custLinFactNeighborY="-22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D2489-85DA-4A45-9CC7-DFD44BFCC7C6}" type="pres">
      <dgm:prSet presAssocID="{ECB18FF1-9F3E-4505-B99E-9189E544AFC3}" presName="spacing" presStyleCnt="0"/>
      <dgm:spPr/>
    </dgm:pt>
    <dgm:pt modelId="{8C76DCD3-5625-4EA1-A708-3A117E517208}" type="pres">
      <dgm:prSet presAssocID="{D9FA70E9-D720-413C-8272-198F50ED6BDE}" presName="composite" presStyleCnt="0"/>
      <dgm:spPr/>
    </dgm:pt>
    <dgm:pt modelId="{D9805D18-3984-495F-B2C6-54D5C199A0CA}" type="pres">
      <dgm:prSet presAssocID="{D9FA70E9-D720-413C-8272-198F50ED6BDE}" presName="imgShp" presStyleLbl="fgImgPlace1" presStyleIdx="2" presStyleCnt="3" custLinFactNeighborX="-3063" custLinFactNeighborY="-49206"/>
      <dgm:spPr/>
    </dgm:pt>
    <dgm:pt modelId="{A37BB3CA-666E-4F01-BA3F-F0AE6C61A7F6}" type="pres">
      <dgm:prSet presAssocID="{D9FA70E9-D720-413C-8272-198F50ED6BDE}" presName="txShp" presStyleLbl="node1" presStyleIdx="2" presStyleCnt="3" custScaleX="122701" custScaleY="84811" custLinFactNeighborX="11121" custLinFactNeighborY="-47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509BE-E3D6-4573-A27A-9D00A5996F0F}" type="presOf" srcId="{D690BFD8-F568-4ADE-B409-FE32AB1802AC}" destId="{9FDE6969-5500-4114-AFFD-CEB2A023267D}" srcOrd="0" destOrd="0" presId="urn:microsoft.com/office/officeart/2005/8/layout/vList3"/>
    <dgm:cxn modelId="{692B2455-8A16-4CA7-8643-78AF860402C6}" srcId="{D690BFD8-F568-4ADE-B409-FE32AB1802AC}" destId="{F17DCF5F-525D-4AD0-99CF-268CD21686E7}" srcOrd="0" destOrd="0" parTransId="{0A145CFE-A4CF-4C73-9AAA-789A993D6845}" sibTransId="{D4E5D352-1930-40CB-B53E-FD7014E7A3D7}"/>
    <dgm:cxn modelId="{EA47CF67-3185-4FFA-9516-56D79A2953A0}" type="presOf" srcId="{F17DCF5F-525D-4AD0-99CF-268CD21686E7}" destId="{5A010EA1-797C-4A89-8810-A9E5AF166739}" srcOrd="0" destOrd="0" presId="urn:microsoft.com/office/officeart/2005/8/layout/vList3"/>
    <dgm:cxn modelId="{FBE015EB-8980-4269-A9EA-5CD2200DC5DF}" srcId="{D690BFD8-F568-4ADE-B409-FE32AB1802AC}" destId="{D9FA70E9-D720-413C-8272-198F50ED6BDE}" srcOrd="2" destOrd="0" parTransId="{0558CFE9-BCFC-4BE9-AE14-83C695FE464A}" sibTransId="{5A537337-1DDE-4683-98F9-0588DEA4BE5A}"/>
    <dgm:cxn modelId="{468A7209-B300-4280-AA2E-281DA0C09D63}" type="presOf" srcId="{D9FA70E9-D720-413C-8272-198F50ED6BDE}" destId="{A37BB3CA-666E-4F01-BA3F-F0AE6C61A7F6}" srcOrd="0" destOrd="0" presId="urn:microsoft.com/office/officeart/2005/8/layout/vList3"/>
    <dgm:cxn modelId="{DB92DF81-1728-4810-A8D4-C7857DBFBEB8}" srcId="{D690BFD8-F568-4ADE-B409-FE32AB1802AC}" destId="{FE832A0C-E0E6-4A02-A4AD-51709AD25B11}" srcOrd="1" destOrd="0" parTransId="{7D71F97A-FC1E-4105-B9C5-6B5C5593C23A}" sibTransId="{ECB18FF1-9F3E-4505-B99E-9189E544AFC3}"/>
    <dgm:cxn modelId="{1D7A8776-D38F-46F2-9E7F-C8752422C783}" type="presOf" srcId="{FE832A0C-E0E6-4A02-A4AD-51709AD25B11}" destId="{F8F86F53-17AA-47E7-B546-7585029C0C63}" srcOrd="0" destOrd="0" presId="urn:microsoft.com/office/officeart/2005/8/layout/vList3"/>
    <dgm:cxn modelId="{6FFDDF9A-2612-4C6D-9758-184DBA6DFBE1}" type="presParOf" srcId="{9FDE6969-5500-4114-AFFD-CEB2A023267D}" destId="{B1D0922D-58B8-4FA0-945A-A8B6121B7469}" srcOrd="0" destOrd="0" presId="urn:microsoft.com/office/officeart/2005/8/layout/vList3"/>
    <dgm:cxn modelId="{EA9EE5BB-8814-483E-9F30-E918BDF1A153}" type="presParOf" srcId="{B1D0922D-58B8-4FA0-945A-A8B6121B7469}" destId="{63059E0A-DE24-46C7-A274-90775EC72BA7}" srcOrd="0" destOrd="0" presId="urn:microsoft.com/office/officeart/2005/8/layout/vList3"/>
    <dgm:cxn modelId="{EBD1AEC6-7995-402B-81F4-ACBA1E5AAE06}" type="presParOf" srcId="{B1D0922D-58B8-4FA0-945A-A8B6121B7469}" destId="{5A010EA1-797C-4A89-8810-A9E5AF166739}" srcOrd="1" destOrd="0" presId="urn:microsoft.com/office/officeart/2005/8/layout/vList3"/>
    <dgm:cxn modelId="{BA7CC682-2216-4DB3-9CF7-E63BC1074FEB}" type="presParOf" srcId="{9FDE6969-5500-4114-AFFD-CEB2A023267D}" destId="{FC76543A-B509-4A98-AB5F-36D2FE91E078}" srcOrd="1" destOrd="0" presId="urn:microsoft.com/office/officeart/2005/8/layout/vList3"/>
    <dgm:cxn modelId="{6B52ED08-A9AD-4AA5-A0C7-E69FF31EA619}" type="presParOf" srcId="{9FDE6969-5500-4114-AFFD-CEB2A023267D}" destId="{A91047BA-7726-47DC-B87D-582FE6F150AA}" srcOrd="2" destOrd="0" presId="urn:microsoft.com/office/officeart/2005/8/layout/vList3"/>
    <dgm:cxn modelId="{622E6BCD-8AEB-488B-A2B6-9178A3F426B0}" type="presParOf" srcId="{A91047BA-7726-47DC-B87D-582FE6F150AA}" destId="{289A2B20-2172-4CC3-9DA6-40AE09A4D876}" srcOrd="0" destOrd="0" presId="urn:microsoft.com/office/officeart/2005/8/layout/vList3"/>
    <dgm:cxn modelId="{7C1AAF38-A50E-4FCE-8BB3-BFCBF964DD5C}" type="presParOf" srcId="{A91047BA-7726-47DC-B87D-582FE6F150AA}" destId="{F8F86F53-17AA-47E7-B546-7585029C0C63}" srcOrd="1" destOrd="0" presId="urn:microsoft.com/office/officeart/2005/8/layout/vList3"/>
    <dgm:cxn modelId="{B06AE625-A28B-4287-80EB-A28DE1E86A84}" type="presParOf" srcId="{9FDE6969-5500-4114-AFFD-CEB2A023267D}" destId="{D89D2489-85DA-4A45-9CC7-DFD44BFCC7C6}" srcOrd="3" destOrd="0" presId="urn:microsoft.com/office/officeart/2005/8/layout/vList3"/>
    <dgm:cxn modelId="{7955DE55-BE4F-47E6-947B-FD02B7097AE6}" type="presParOf" srcId="{9FDE6969-5500-4114-AFFD-CEB2A023267D}" destId="{8C76DCD3-5625-4EA1-A708-3A117E517208}" srcOrd="4" destOrd="0" presId="urn:microsoft.com/office/officeart/2005/8/layout/vList3"/>
    <dgm:cxn modelId="{D0726933-B332-4219-82E9-7161E3D5B1A7}" type="presParOf" srcId="{8C76DCD3-5625-4EA1-A708-3A117E517208}" destId="{D9805D18-3984-495F-B2C6-54D5C199A0CA}" srcOrd="0" destOrd="0" presId="urn:microsoft.com/office/officeart/2005/8/layout/vList3"/>
    <dgm:cxn modelId="{460D8CC3-899F-4A91-AEF7-98F8DFDB0EB5}" type="presParOf" srcId="{8C76DCD3-5625-4EA1-A708-3A117E517208}" destId="{A37BB3CA-666E-4F01-BA3F-F0AE6C61A7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A09BF4-F0CF-4480-A7F4-DF4AD9DEC1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B7D772-4F29-4BA1-9EBE-406C4C39DFB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ПК 1. 1. </a:t>
          </a:r>
          <a:endParaRPr lang="ru-RU" sz="1600" b="1" dirty="0">
            <a:solidFill>
              <a:schemeClr val="bg1"/>
            </a:solidFill>
          </a:endParaRPr>
        </a:p>
      </dgm:t>
    </dgm:pt>
    <dgm:pt modelId="{5ED34905-F541-4E47-A65B-5BE29281FD72}" type="parTrans" cxnId="{5F0D17E7-4EA4-4115-AA4C-B99A00676833}">
      <dgm:prSet/>
      <dgm:spPr/>
      <dgm:t>
        <a:bodyPr/>
        <a:lstStyle/>
        <a:p>
          <a:endParaRPr lang="ru-RU"/>
        </a:p>
      </dgm:t>
    </dgm:pt>
    <dgm:pt modelId="{16C7562D-3A3A-4F87-9F9B-E759C1DAB6B1}" type="sibTrans" cxnId="{5F0D17E7-4EA4-4115-AA4C-B99A00676833}">
      <dgm:prSet/>
      <dgm:spPr/>
      <dgm:t>
        <a:bodyPr/>
        <a:lstStyle/>
        <a:p>
          <a:endParaRPr lang="ru-RU"/>
        </a:p>
      </dgm:t>
    </dgm:pt>
    <dgm:pt modelId="{C7AB49AD-E575-4453-B994-EBF7D05C7EA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ПК.1.2.</a:t>
          </a:r>
          <a:endParaRPr lang="ru-RU" sz="1600" b="1" dirty="0">
            <a:solidFill>
              <a:schemeClr val="bg1"/>
            </a:solidFill>
          </a:endParaRPr>
        </a:p>
      </dgm:t>
    </dgm:pt>
    <dgm:pt modelId="{51B625C4-E245-4646-92E0-04983D9DAD74}" type="parTrans" cxnId="{4D9B2445-B6E5-4BDB-A20F-68FEC8814841}">
      <dgm:prSet/>
      <dgm:spPr/>
      <dgm:t>
        <a:bodyPr/>
        <a:lstStyle/>
        <a:p>
          <a:endParaRPr lang="ru-RU"/>
        </a:p>
      </dgm:t>
    </dgm:pt>
    <dgm:pt modelId="{97053136-D9D9-45B6-A77B-97974614F041}" type="sibTrans" cxnId="{4D9B2445-B6E5-4BDB-A20F-68FEC8814841}">
      <dgm:prSet/>
      <dgm:spPr/>
      <dgm:t>
        <a:bodyPr/>
        <a:lstStyle/>
        <a:p>
          <a:endParaRPr lang="ru-RU"/>
        </a:p>
      </dgm:t>
    </dgm:pt>
    <dgm:pt modelId="{4391E786-3135-4EAE-BC16-8BE238226989}">
      <dgm:prSet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ПК 1.3</a:t>
          </a:r>
          <a:r>
            <a:rPr lang="ru-RU" sz="1300" dirty="0" smtClean="0">
              <a:solidFill>
                <a:schemeClr val="bg1"/>
              </a:solidFill>
            </a:rPr>
            <a:t>.</a:t>
          </a:r>
          <a:endParaRPr lang="ru-RU" sz="1300" dirty="0">
            <a:solidFill>
              <a:schemeClr val="bg1"/>
            </a:solidFill>
          </a:endParaRPr>
        </a:p>
      </dgm:t>
    </dgm:pt>
    <dgm:pt modelId="{C4AF15C1-748A-4063-87D8-8838D6594EC3}" type="parTrans" cxnId="{16C08B81-F4C3-48AF-A890-EF8B4C091EB3}">
      <dgm:prSet/>
      <dgm:spPr/>
      <dgm:t>
        <a:bodyPr/>
        <a:lstStyle/>
        <a:p>
          <a:endParaRPr lang="ru-RU"/>
        </a:p>
      </dgm:t>
    </dgm:pt>
    <dgm:pt modelId="{5E8B23C5-BB98-455D-BA1A-6137CB2CE04D}" type="sibTrans" cxnId="{16C08B81-F4C3-48AF-A890-EF8B4C091EB3}">
      <dgm:prSet/>
      <dgm:spPr/>
      <dgm:t>
        <a:bodyPr/>
        <a:lstStyle/>
        <a:p>
          <a:endParaRPr lang="ru-RU"/>
        </a:p>
      </dgm:t>
    </dgm:pt>
    <dgm:pt modelId="{87EB1612-C290-4466-BBE5-E47B94E1610A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ПК 1.4.</a:t>
          </a:r>
          <a:endParaRPr lang="ru-RU" sz="1600" b="1" dirty="0">
            <a:solidFill>
              <a:schemeClr val="bg1"/>
            </a:solidFill>
          </a:endParaRPr>
        </a:p>
      </dgm:t>
    </dgm:pt>
    <dgm:pt modelId="{A881E2B8-A6C4-4B38-AEBB-73FDEFE6EC45}" type="parTrans" cxnId="{85B6CE3F-2CA7-42DC-A97D-6AD495D8D984}">
      <dgm:prSet/>
      <dgm:spPr/>
      <dgm:t>
        <a:bodyPr/>
        <a:lstStyle/>
        <a:p>
          <a:endParaRPr lang="ru-RU"/>
        </a:p>
      </dgm:t>
    </dgm:pt>
    <dgm:pt modelId="{BCC69170-BB62-4172-83C7-2040ADFC5D2B}" type="sibTrans" cxnId="{85B6CE3F-2CA7-42DC-A97D-6AD495D8D984}">
      <dgm:prSet/>
      <dgm:spPr/>
      <dgm:t>
        <a:bodyPr/>
        <a:lstStyle/>
        <a:p>
          <a:endParaRPr lang="ru-RU"/>
        </a:p>
      </dgm:t>
    </dgm:pt>
    <dgm:pt modelId="{DA7BE36E-4885-4BA8-98A8-3D276FBECC9B}" type="pres">
      <dgm:prSet presAssocID="{9CA09BF4-F0CF-4480-A7F4-DF4AD9DEC1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06E88-D9D8-46CD-999F-59EFE2EE08E6}" type="pres">
      <dgm:prSet presAssocID="{D5B7D772-4F29-4BA1-9EBE-406C4C39DFB3}" presName="linNode" presStyleCnt="0"/>
      <dgm:spPr/>
    </dgm:pt>
    <dgm:pt modelId="{4E560E4E-5887-45EC-B8DB-195F3F17FEF0}" type="pres">
      <dgm:prSet presAssocID="{D5B7D772-4F29-4BA1-9EBE-406C4C39DFB3}" presName="parentText" presStyleLbl="node1" presStyleIdx="0" presStyleCnt="4" custFlipHor="1" custScaleX="31945" custLinFactX="-8333" custLinFactNeighborX="-100000" custLinFactNeighborY="-152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0D64C-0A03-45EA-8B34-CBC588D9DE5F}" type="pres">
      <dgm:prSet presAssocID="{16C7562D-3A3A-4F87-9F9B-E759C1DAB6B1}" presName="sp" presStyleCnt="0"/>
      <dgm:spPr/>
    </dgm:pt>
    <dgm:pt modelId="{38D5E665-5905-4C8E-BE37-8EC7D0DA998C}" type="pres">
      <dgm:prSet presAssocID="{C7AB49AD-E575-4453-B994-EBF7D05C7EA7}" presName="linNode" presStyleCnt="0"/>
      <dgm:spPr/>
    </dgm:pt>
    <dgm:pt modelId="{4FED63F1-ABE1-41F8-8CE4-941A21461C3B}" type="pres">
      <dgm:prSet presAssocID="{C7AB49AD-E575-4453-B994-EBF7D05C7EA7}" presName="parentText" presStyleLbl="node1" presStyleIdx="1" presStyleCnt="4" custFlipHor="1" custScaleX="31946" custLinFactX="-8332" custLinFactNeighborX="-100000" custLinFactNeighborY="-4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E2075-B07B-40F1-A58B-FB088F0E3C87}" type="pres">
      <dgm:prSet presAssocID="{97053136-D9D9-45B6-A77B-97974614F041}" presName="sp" presStyleCnt="0"/>
      <dgm:spPr/>
    </dgm:pt>
    <dgm:pt modelId="{ACB813B4-514D-4D5C-8C4C-14401992484E}" type="pres">
      <dgm:prSet presAssocID="{4391E786-3135-4EAE-BC16-8BE238226989}" presName="linNode" presStyleCnt="0"/>
      <dgm:spPr/>
    </dgm:pt>
    <dgm:pt modelId="{055A1B3F-73FE-4A91-AF58-42344245AF01}" type="pres">
      <dgm:prSet presAssocID="{4391E786-3135-4EAE-BC16-8BE238226989}" presName="parentText" presStyleLbl="node1" presStyleIdx="2" presStyleCnt="4" custFlipHor="1" custScaleX="31247" custLinFactX="-8332" custLinFactNeighborX="-100000" custLinFactNeighborY="-130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4FFDE-7695-4334-9A62-BA6333823EFC}" type="pres">
      <dgm:prSet presAssocID="{5E8B23C5-BB98-455D-BA1A-6137CB2CE04D}" presName="sp" presStyleCnt="0"/>
      <dgm:spPr/>
    </dgm:pt>
    <dgm:pt modelId="{5A35ADA5-CDD2-4519-BAA0-67863D9A3918}" type="pres">
      <dgm:prSet presAssocID="{87EB1612-C290-4466-BBE5-E47B94E1610A}" presName="linNode" presStyleCnt="0"/>
      <dgm:spPr/>
    </dgm:pt>
    <dgm:pt modelId="{1042FDBD-19DA-4D43-92D4-682AFC476EDF}" type="pres">
      <dgm:prSet presAssocID="{87EB1612-C290-4466-BBE5-E47B94E1610A}" presName="parentText" presStyleLbl="node1" presStyleIdx="3" presStyleCnt="4" custScaleX="31246" custLinFactX="-8332" custLinFactNeighborX="-100000" custLinFactNeighborY="-144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E6981D-6115-429A-A638-B94E7A4AC6CC}" type="presOf" srcId="{9CA09BF4-F0CF-4480-A7F4-DF4AD9DEC179}" destId="{DA7BE36E-4885-4BA8-98A8-3D276FBECC9B}" srcOrd="0" destOrd="0" presId="urn:microsoft.com/office/officeart/2005/8/layout/vList5"/>
    <dgm:cxn modelId="{4D9B2445-B6E5-4BDB-A20F-68FEC8814841}" srcId="{9CA09BF4-F0CF-4480-A7F4-DF4AD9DEC179}" destId="{C7AB49AD-E575-4453-B994-EBF7D05C7EA7}" srcOrd="1" destOrd="0" parTransId="{51B625C4-E245-4646-92E0-04983D9DAD74}" sibTransId="{97053136-D9D9-45B6-A77B-97974614F041}"/>
    <dgm:cxn modelId="{85B6CE3F-2CA7-42DC-A97D-6AD495D8D984}" srcId="{9CA09BF4-F0CF-4480-A7F4-DF4AD9DEC179}" destId="{87EB1612-C290-4466-BBE5-E47B94E1610A}" srcOrd="3" destOrd="0" parTransId="{A881E2B8-A6C4-4B38-AEBB-73FDEFE6EC45}" sibTransId="{BCC69170-BB62-4172-83C7-2040ADFC5D2B}"/>
    <dgm:cxn modelId="{927D6944-5817-456C-B09E-F5540BE99A3C}" type="presOf" srcId="{87EB1612-C290-4466-BBE5-E47B94E1610A}" destId="{1042FDBD-19DA-4D43-92D4-682AFC476EDF}" srcOrd="0" destOrd="0" presId="urn:microsoft.com/office/officeart/2005/8/layout/vList5"/>
    <dgm:cxn modelId="{16C08B81-F4C3-48AF-A890-EF8B4C091EB3}" srcId="{9CA09BF4-F0CF-4480-A7F4-DF4AD9DEC179}" destId="{4391E786-3135-4EAE-BC16-8BE238226989}" srcOrd="2" destOrd="0" parTransId="{C4AF15C1-748A-4063-87D8-8838D6594EC3}" sibTransId="{5E8B23C5-BB98-455D-BA1A-6137CB2CE04D}"/>
    <dgm:cxn modelId="{6AC2B7F3-943A-45F6-9CC8-28FC183DC096}" type="presOf" srcId="{D5B7D772-4F29-4BA1-9EBE-406C4C39DFB3}" destId="{4E560E4E-5887-45EC-B8DB-195F3F17FEF0}" srcOrd="0" destOrd="0" presId="urn:microsoft.com/office/officeart/2005/8/layout/vList5"/>
    <dgm:cxn modelId="{35D7CB4D-FE7A-4405-ABD8-52661EC98699}" type="presOf" srcId="{C7AB49AD-E575-4453-B994-EBF7D05C7EA7}" destId="{4FED63F1-ABE1-41F8-8CE4-941A21461C3B}" srcOrd="0" destOrd="0" presId="urn:microsoft.com/office/officeart/2005/8/layout/vList5"/>
    <dgm:cxn modelId="{EDB11B9E-ECAC-4663-BE24-81D47A7F5AFF}" type="presOf" srcId="{4391E786-3135-4EAE-BC16-8BE238226989}" destId="{055A1B3F-73FE-4A91-AF58-42344245AF01}" srcOrd="0" destOrd="0" presId="urn:microsoft.com/office/officeart/2005/8/layout/vList5"/>
    <dgm:cxn modelId="{5F0D17E7-4EA4-4115-AA4C-B99A00676833}" srcId="{9CA09BF4-F0CF-4480-A7F4-DF4AD9DEC179}" destId="{D5B7D772-4F29-4BA1-9EBE-406C4C39DFB3}" srcOrd="0" destOrd="0" parTransId="{5ED34905-F541-4E47-A65B-5BE29281FD72}" sibTransId="{16C7562D-3A3A-4F87-9F9B-E759C1DAB6B1}"/>
    <dgm:cxn modelId="{A6F2269D-582E-41C2-9BF1-299488C3A6C7}" type="presParOf" srcId="{DA7BE36E-4885-4BA8-98A8-3D276FBECC9B}" destId="{14806E88-D9D8-46CD-999F-59EFE2EE08E6}" srcOrd="0" destOrd="0" presId="urn:microsoft.com/office/officeart/2005/8/layout/vList5"/>
    <dgm:cxn modelId="{8D9D789E-CF31-4F59-B17A-FE68B808EC02}" type="presParOf" srcId="{14806E88-D9D8-46CD-999F-59EFE2EE08E6}" destId="{4E560E4E-5887-45EC-B8DB-195F3F17FEF0}" srcOrd="0" destOrd="0" presId="urn:microsoft.com/office/officeart/2005/8/layout/vList5"/>
    <dgm:cxn modelId="{3C6D5E2E-ABA1-4607-BC6B-B4D15C617B80}" type="presParOf" srcId="{DA7BE36E-4885-4BA8-98A8-3D276FBECC9B}" destId="{4EF0D64C-0A03-45EA-8B34-CBC588D9DE5F}" srcOrd="1" destOrd="0" presId="urn:microsoft.com/office/officeart/2005/8/layout/vList5"/>
    <dgm:cxn modelId="{E7D70ACF-586A-4F00-99A0-77C035F8C7A8}" type="presParOf" srcId="{DA7BE36E-4885-4BA8-98A8-3D276FBECC9B}" destId="{38D5E665-5905-4C8E-BE37-8EC7D0DA998C}" srcOrd="2" destOrd="0" presId="urn:microsoft.com/office/officeart/2005/8/layout/vList5"/>
    <dgm:cxn modelId="{CFAFD8AA-8EC0-46FF-97E6-C11CEE4B8179}" type="presParOf" srcId="{38D5E665-5905-4C8E-BE37-8EC7D0DA998C}" destId="{4FED63F1-ABE1-41F8-8CE4-941A21461C3B}" srcOrd="0" destOrd="0" presId="urn:microsoft.com/office/officeart/2005/8/layout/vList5"/>
    <dgm:cxn modelId="{D110EE45-3A9C-463C-B968-B85D33A63190}" type="presParOf" srcId="{DA7BE36E-4885-4BA8-98A8-3D276FBECC9B}" destId="{B47E2075-B07B-40F1-A58B-FB088F0E3C87}" srcOrd="3" destOrd="0" presId="urn:microsoft.com/office/officeart/2005/8/layout/vList5"/>
    <dgm:cxn modelId="{4BC39A70-557F-45B1-8CA0-0D13F1965EAC}" type="presParOf" srcId="{DA7BE36E-4885-4BA8-98A8-3D276FBECC9B}" destId="{ACB813B4-514D-4D5C-8C4C-14401992484E}" srcOrd="4" destOrd="0" presId="urn:microsoft.com/office/officeart/2005/8/layout/vList5"/>
    <dgm:cxn modelId="{DA0EB8BA-F144-40C8-81A8-4F9ABCBA99DB}" type="presParOf" srcId="{ACB813B4-514D-4D5C-8C4C-14401992484E}" destId="{055A1B3F-73FE-4A91-AF58-42344245AF01}" srcOrd="0" destOrd="0" presId="urn:microsoft.com/office/officeart/2005/8/layout/vList5"/>
    <dgm:cxn modelId="{3C207A99-9D63-4249-999F-80A663D4579F}" type="presParOf" srcId="{DA7BE36E-4885-4BA8-98A8-3D276FBECC9B}" destId="{DC94FFDE-7695-4334-9A62-BA6333823EFC}" srcOrd="5" destOrd="0" presId="urn:microsoft.com/office/officeart/2005/8/layout/vList5"/>
    <dgm:cxn modelId="{82354273-08C3-4F0B-9763-AC364914DDE9}" type="presParOf" srcId="{DA7BE36E-4885-4BA8-98A8-3D276FBECC9B}" destId="{5A35ADA5-CDD2-4519-BAA0-67863D9A3918}" srcOrd="6" destOrd="0" presId="urn:microsoft.com/office/officeart/2005/8/layout/vList5"/>
    <dgm:cxn modelId="{1E6F10E1-CE6E-421A-A070-4BD1ED9C3EEB}" type="presParOf" srcId="{5A35ADA5-CDD2-4519-BAA0-67863D9A3918}" destId="{1042FDBD-19DA-4D43-92D4-682AFC476ED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A09BF4-F0CF-4480-A7F4-DF4AD9DEC1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B7D772-4F29-4BA1-9EBE-406C4C39DFB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2. 1. </a:t>
          </a:r>
          <a:endParaRPr lang="ru-RU" sz="1600" b="1" dirty="0"/>
        </a:p>
      </dgm:t>
    </dgm:pt>
    <dgm:pt modelId="{5ED34905-F541-4E47-A65B-5BE29281FD72}" type="parTrans" cxnId="{5F0D17E7-4EA4-4115-AA4C-B99A00676833}">
      <dgm:prSet/>
      <dgm:spPr/>
      <dgm:t>
        <a:bodyPr/>
        <a:lstStyle/>
        <a:p>
          <a:endParaRPr lang="ru-RU"/>
        </a:p>
      </dgm:t>
    </dgm:pt>
    <dgm:pt modelId="{16C7562D-3A3A-4F87-9F9B-E759C1DAB6B1}" type="sibTrans" cxnId="{5F0D17E7-4EA4-4115-AA4C-B99A00676833}">
      <dgm:prSet/>
      <dgm:spPr/>
      <dgm:t>
        <a:bodyPr/>
        <a:lstStyle/>
        <a:p>
          <a:endParaRPr lang="ru-RU"/>
        </a:p>
      </dgm:t>
    </dgm:pt>
    <dgm:pt modelId="{C7AB49AD-E575-4453-B994-EBF7D05C7EA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ПК.2.2.</a:t>
          </a:r>
          <a:endParaRPr lang="ru-RU" sz="1600" b="1" dirty="0"/>
        </a:p>
      </dgm:t>
    </dgm:pt>
    <dgm:pt modelId="{51B625C4-E245-4646-92E0-04983D9DAD74}" type="parTrans" cxnId="{4D9B2445-B6E5-4BDB-A20F-68FEC8814841}">
      <dgm:prSet/>
      <dgm:spPr/>
      <dgm:t>
        <a:bodyPr/>
        <a:lstStyle/>
        <a:p>
          <a:endParaRPr lang="ru-RU"/>
        </a:p>
      </dgm:t>
    </dgm:pt>
    <dgm:pt modelId="{97053136-D9D9-45B6-A77B-97974614F041}" type="sibTrans" cxnId="{4D9B2445-B6E5-4BDB-A20F-68FEC8814841}">
      <dgm:prSet/>
      <dgm:spPr/>
      <dgm:t>
        <a:bodyPr/>
        <a:lstStyle/>
        <a:p>
          <a:endParaRPr lang="ru-RU"/>
        </a:p>
      </dgm:t>
    </dgm:pt>
    <dgm:pt modelId="{4391E786-3135-4EAE-BC16-8BE238226989}">
      <dgm:prSet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2.3</a:t>
          </a:r>
          <a:r>
            <a:rPr lang="ru-RU" sz="1300" dirty="0" smtClean="0"/>
            <a:t>.</a:t>
          </a:r>
          <a:endParaRPr lang="ru-RU" sz="1300" dirty="0"/>
        </a:p>
      </dgm:t>
    </dgm:pt>
    <dgm:pt modelId="{C4AF15C1-748A-4063-87D8-8838D6594EC3}" type="parTrans" cxnId="{16C08B81-F4C3-48AF-A890-EF8B4C091EB3}">
      <dgm:prSet/>
      <dgm:spPr/>
      <dgm:t>
        <a:bodyPr/>
        <a:lstStyle/>
        <a:p>
          <a:endParaRPr lang="ru-RU"/>
        </a:p>
      </dgm:t>
    </dgm:pt>
    <dgm:pt modelId="{5E8B23C5-BB98-455D-BA1A-6137CB2CE04D}" type="sibTrans" cxnId="{16C08B81-F4C3-48AF-A890-EF8B4C091EB3}">
      <dgm:prSet/>
      <dgm:spPr/>
      <dgm:t>
        <a:bodyPr/>
        <a:lstStyle/>
        <a:p>
          <a:endParaRPr lang="ru-RU"/>
        </a:p>
      </dgm:t>
    </dgm:pt>
    <dgm:pt modelId="{DA7BE36E-4885-4BA8-98A8-3D276FBECC9B}" type="pres">
      <dgm:prSet presAssocID="{9CA09BF4-F0CF-4480-A7F4-DF4AD9DEC1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06E88-D9D8-46CD-999F-59EFE2EE08E6}" type="pres">
      <dgm:prSet presAssocID="{D5B7D772-4F29-4BA1-9EBE-406C4C39DFB3}" presName="linNode" presStyleCnt="0"/>
      <dgm:spPr/>
    </dgm:pt>
    <dgm:pt modelId="{4E560E4E-5887-45EC-B8DB-195F3F17FEF0}" type="pres">
      <dgm:prSet presAssocID="{D5B7D772-4F29-4BA1-9EBE-406C4C39DFB3}" presName="parentText" presStyleLbl="node1" presStyleIdx="0" presStyleCnt="3" custFlipHor="1" custScaleX="31945" custScaleY="26059" custLinFactX="-8333" custLinFactNeighborX="-100000" custLinFactNeighborY="31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0D64C-0A03-45EA-8B34-CBC588D9DE5F}" type="pres">
      <dgm:prSet presAssocID="{16C7562D-3A3A-4F87-9F9B-E759C1DAB6B1}" presName="sp" presStyleCnt="0"/>
      <dgm:spPr/>
    </dgm:pt>
    <dgm:pt modelId="{38D5E665-5905-4C8E-BE37-8EC7D0DA998C}" type="pres">
      <dgm:prSet presAssocID="{C7AB49AD-E575-4453-B994-EBF7D05C7EA7}" presName="linNode" presStyleCnt="0"/>
      <dgm:spPr/>
    </dgm:pt>
    <dgm:pt modelId="{4FED63F1-ABE1-41F8-8CE4-941A21461C3B}" type="pres">
      <dgm:prSet presAssocID="{C7AB49AD-E575-4453-B994-EBF7D05C7EA7}" presName="parentText" presStyleLbl="node1" presStyleIdx="1" presStyleCnt="3" custFlipHor="1" custScaleX="31946" custScaleY="24693" custLinFactX="-6476" custLinFactNeighborX="-100000" custLinFactNeighborY="53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E2075-B07B-40F1-A58B-FB088F0E3C87}" type="pres">
      <dgm:prSet presAssocID="{97053136-D9D9-45B6-A77B-97974614F041}" presName="sp" presStyleCnt="0"/>
      <dgm:spPr/>
    </dgm:pt>
    <dgm:pt modelId="{ACB813B4-514D-4D5C-8C4C-14401992484E}" type="pres">
      <dgm:prSet presAssocID="{4391E786-3135-4EAE-BC16-8BE238226989}" presName="linNode" presStyleCnt="0"/>
      <dgm:spPr/>
    </dgm:pt>
    <dgm:pt modelId="{055A1B3F-73FE-4A91-AF58-42344245AF01}" type="pres">
      <dgm:prSet presAssocID="{4391E786-3135-4EAE-BC16-8BE238226989}" presName="parentText" presStyleLbl="node1" presStyleIdx="2" presStyleCnt="3" custFlipHor="1" custScaleX="31247" custScaleY="23711" custLinFactX="-7232" custLinFactNeighborX="-100000" custLinFactNeighborY="63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975C59-D94F-43DE-8403-580A002AE614}" type="presOf" srcId="{C7AB49AD-E575-4453-B994-EBF7D05C7EA7}" destId="{4FED63F1-ABE1-41F8-8CE4-941A21461C3B}" srcOrd="0" destOrd="0" presId="urn:microsoft.com/office/officeart/2005/8/layout/vList5"/>
    <dgm:cxn modelId="{E11BB5B9-85E2-4ED2-88A8-C48AEE9B00C1}" type="presOf" srcId="{D5B7D772-4F29-4BA1-9EBE-406C4C39DFB3}" destId="{4E560E4E-5887-45EC-B8DB-195F3F17FEF0}" srcOrd="0" destOrd="0" presId="urn:microsoft.com/office/officeart/2005/8/layout/vList5"/>
    <dgm:cxn modelId="{2D9C0909-0937-4779-B55E-78C4FE526EA0}" type="presOf" srcId="{9CA09BF4-F0CF-4480-A7F4-DF4AD9DEC179}" destId="{DA7BE36E-4885-4BA8-98A8-3D276FBECC9B}" srcOrd="0" destOrd="0" presId="urn:microsoft.com/office/officeart/2005/8/layout/vList5"/>
    <dgm:cxn modelId="{DD1D270F-46FE-4F01-9C01-CBF00DB07F7C}" type="presOf" srcId="{4391E786-3135-4EAE-BC16-8BE238226989}" destId="{055A1B3F-73FE-4A91-AF58-42344245AF01}" srcOrd="0" destOrd="0" presId="urn:microsoft.com/office/officeart/2005/8/layout/vList5"/>
    <dgm:cxn modelId="{5F0D17E7-4EA4-4115-AA4C-B99A00676833}" srcId="{9CA09BF4-F0CF-4480-A7F4-DF4AD9DEC179}" destId="{D5B7D772-4F29-4BA1-9EBE-406C4C39DFB3}" srcOrd="0" destOrd="0" parTransId="{5ED34905-F541-4E47-A65B-5BE29281FD72}" sibTransId="{16C7562D-3A3A-4F87-9F9B-E759C1DAB6B1}"/>
    <dgm:cxn modelId="{16C08B81-F4C3-48AF-A890-EF8B4C091EB3}" srcId="{9CA09BF4-F0CF-4480-A7F4-DF4AD9DEC179}" destId="{4391E786-3135-4EAE-BC16-8BE238226989}" srcOrd="2" destOrd="0" parTransId="{C4AF15C1-748A-4063-87D8-8838D6594EC3}" sibTransId="{5E8B23C5-BB98-455D-BA1A-6137CB2CE04D}"/>
    <dgm:cxn modelId="{4D9B2445-B6E5-4BDB-A20F-68FEC8814841}" srcId="{9CA09BF4-F0CF-4480-A7F4-DF4AD9DEC179}" destId="{C7AB49AD-E575-4453-B994-EBF7D05C7EA7}" srcOrd="1" destOrd="0" parTransId="{51B625C4-E245-4646-92E0-04983D9DAD74}" sibTransId="{97053136-D9D9-45B6-A77B-97974614F041}"/>
    <dgm:cxn modelId="{AF6EE3BE-5AD1-4E01-9EC3-5D25CA59E6B9}" type="presParOf" srcId="{DA7BE36E-4885-4BA8-98A8-3D276FBECC9B}" destId="{14806E88-D9D8-46CD-999F-59EFE2EE08E6}" srcOrd="0" destOrd="0" presId="urn:microsoft.com/office/officeart/2005/8/layout/vList5"/>
    <dgm:cxn modelId="{0E5FA92D-A835-446E-AB4C-1964592A54A4}" type="presParOf" srcId="{14806E88-D9D8-46CD-999F-59EFE2EE08E6}" destId="{4E560E4E-5887-45EC-B8DB-195F3F17FEF0}" srcOrd="0" destOrd="0" presId="urn:microsoft.com/office/officeart/2005/8/layout/vList5"/>
    <dgm:cxn modelId="{2091D390-9AEA-40C9-B610-256555D5C0E1}" type="presParOf" srcId="{DA7BE36E-4885-4BA8-98A8-3D276FBECC9B}" destId="{4EF0D64C-0A03-45EA-8B34-CBC588D9DE5F}" srcOrd="1" destOrd="0" presId="urn:microsoft.com/office/officeart/2005/8/layout/vList5"/>
    <dgm:cxn modelId="{91AADAE9-34A5-4C4B-B51E-DAE5881627C3}" type="presParOf" srcId="{DA7BE36E-4885-4BA8-98A8-3D276FBECC9B}" destId="{38D5E665-5905-4C8E-BE37-8EC7D0DA998C}" srcOrd="2" destOrd="0" presId="urn:microsoft.com/office/officeart/2005/8/layout/vList5"/>
    <dgm:cxn modelId="{C3472A92-9D06-4C89-87F4-89A506B71EE8}" type="presParOf" srcId="{38D5E665-5905-4C8E-BE37-8EC7D0DA998C}" destId="{4FED63F1-ABE1-41F8-8CE4-941A21461C3B}" srcOrd="0" destOrd="0" presId="urn:microsoft.com/office/officeart/2005/8/layout/vList5"/>
    <dgm:cxn modelId="{7D062211-F5F9-4E91-AAC8-BBAD5788DBE8}" type="presParOf" srcId="{DA7BE36E-4885-4BA8-98A8-3D276FBECC9B}" destId="{B47E2075-B07B-40F1-A58B-FB088F0E3C87}" srcOrd="3" destOrd="0" presId="urn:microsoft.com/office/officeart/2005/8/layout/vList5"/>
    <dgm:cxn modelId="{026D2313-D84E-48D2-A93C-42C3846BE8A3}" type="presParOf" srcId="{DA7BE36E-4885-4BA8-98A8-3D276FBECC9B}" destId="{ACB813B4-514D-4D5C-8C4C-14401992484E}" srcOrd="4" destOrd="0" presId="urn:microsoft.com/office/officeart/2005/8/layout/vList5"/>
    <dgm:cxn modelId="{5523A4ED-5079-4769-B156-00E596CE44EC}" type="presParOf" srcId="{ACB813B4-514D-4D5C-8C4C-14401992484E}" destId="{055A1B3F-73FE-4A91-AF58-42344245AF0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A09BF4-F0CF-4480-A7F4-DF4AD9DEC1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B7D772-4F29-4BA1-9EBE-406C4C39DFB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3. 1. </a:t>
          </a:r>
          <a:endParaRPr lang="ru-RU" sz="1600" b="1" dirty="0"/>
        </a:p>
      </dgm:t>
    </dgm:pt>
    <dgm:pt modelId="{5ED34905-F541-4E47-A65B-5BE29281FD72}" type="parTrans" cxnId="{5F0D17E7-4EA4-4115-AA4C-B99A00676833}">
      <dgm:prSet/>
      <dgm:spPr/>
      <dgm:t>
        <a:bodyPr/>
        <a:lstStyle/>
        <a:p>
          <a:endParaRPr lang="ru-RU"/>
        </a:p>
      </dgm:t>
    </dgm:pt>
    <dgm:pt modelId="{16C7562D-3A3A-4F87-9F9B-E759C1DAB6B1}" type="sibTrans" cxnId="{5F0D17E7-4EA4-4115-AA4C-B99A00676833}">
      <dgm:prSet/>
      <dgm:spPr/>
      <dgm:t>
        <a:bodyPr/>
        <a:lstStyle/>
        <a:p>
          <a:endParaRPr lang="ru-RU"/>
        </a:p>
      </dgm:t>
    </dgm:pt>
    <dgm:pt modelId="{C7AB49AD-E575-4453-B994-EBF7D05C7EA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ПК.3.2.</a:t>
          </a:r>
          <a:endParaRPr lang="ru-RU" sz="1600" b="1" dirty="0"/>
        </a:p>
      </dgm:t>
    </dgm:pt>
    <dgm:pt modelId="{51B625C4-E245-4646-92E0-04983D9DAD74}" type="parTrans" cxnId="{4D9B2445-B6E5-4BDB-A20F-68FEC8814841}">
      <dgm:prSet/>
      <dgm:spPr/>
      <dgm:t>
        <a:bodyPr/>
        <a:lstStyle/>
        <a:p>
          <a:endParaRPr lang="ru-RU"/>
        </a:p>
      </dgm:t>
    </dgm:pt>
    <dgm:pt modelId="{97053136-D9D9-45B6-A77B-97974614F041}" type="sibTrans" cxnId="{4D9B2445-B6E5-4BDB-A20F-68FEC8814841}">
      <dgm:prSet/>
      <dgm:spPr/>
      <dgm:t>
        <a:bodyPr/>
        <a:lstStyle/>
        <a:p>
          <a:endParaRPr lang="ru-RU"/>
        </a:p>
      </dgm:t>
    </dgm:pt>
    <dgm:pt modelId="{4391E786-3135-4EAE-BC16-8BE238226989}">
      <dgm:prSet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3.3</a:t>
          </a:r>
          <a:r>
            <a:rPr lang="ru-RU" sz="1300" dirty="0" smtClean="0"/>
            <a:t>.</a:t>
          </a:r>
          <a:endParaRPr lang="ru-RU" sz="1300" dirty="0"/>
        </a:p>
      </dgm:t>
    </dgm:pt>
    <dgm:pt modelId="{C4AF15C1-748A-4063-87D8-8838D6594EC3}" type="parTrans" cxnId="{16C08B81-F4C3-48AF-A890-EF8B4C091EB3}">
      <dgm:prSet/>
      <dgm:spPr/>
      <dgm:t>
        <a:bodyPr/>
        <a:lstStyle/>
        <a:p>
          <a:endParaRPr lang="ru-RU"/>
        </a:p>
      </dgm:t>
    </dgm:pt>
    <dgm:pt modelId="{5E8B23C5-BB98-455D-BA1A-6137CB2CE04D}" type="sibTrans" cxnId="{16C08B81-F4C3-48AF-A890-EF8B4C091EB3}">
      <dgm:prSet/>
      <dgm:spPr/>
      <dgm:t>
        <a:bodyPr/>
        <a:lstStyle/>
        <a:p>
          <a:endParaRPr lang="ru-RU"/>
        </a:p>
      </dgm:t>
    </dgm:pt>
    <dgm:pt modelId="{DA7BE36E-4885-4BA8-98A8-3D276FBECC9B}" type="pres">
      <dgm:prSet presAssocID="{9CA09BF4-F0CF-4480-A7F4-DF4AD9DEC1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06E88-D9D8-46CD-999F-59EFE2EE08E6}" type="pres">
      <dgm:prSet presAssocID="{D5B7D772-4F29-4BA1-9EBE-406C4C39DFB3}" presName="linNode" presStyleCnt="0"/>
      <dgm:spPr/>
    </dgm:pt>
    <dgm:pt modelId="{4E560E4E-5887-45EC-B8DB-195F3F17FEF0}" type="pres">
      <dgm:prSet presAssocID="{D5B7D772-4F29-4BA1-9EBE-406C4C39DFB3}" presName="parentText" presStyleLbl="node1" presStyleIdx="0" presStyleCnt="3" custFlipHor="1" custScaleX="31945" custScaleY="23023" custLinFactX="-13194" custLinFactNeighborX="-100000" custLinFactNeighborY="-9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0D64C-0A03-45EA-8B34-CBC588D9DE5F}" type="pres">
      <dgm:prSet presAssocID="{16C7562D-3A3A-4F87-9F9B-E759C1DAB6B1}" presName="sp" presStyleCnt="0"/>
      <dgm:spPr/>
    </dgm:pt>
    <dgm:pt modelId="{38D5E665-5905-4C8E-BE37-8EC7D0DA998C}" type="pres">
      <dgm:prSet presAssocID="{C7AB49AD-E575-4453-B994-EBF7D05C7EA7}" presName="linNode" presStyleCnt="0"/>
      <dgm:spPr/>
    </dgm:pt>
    <dgm:pt modelId="{4FED63F1-ABE1-41F8-8CE4-941A21461C3B}" type="pres">
      <dgm:prSet presAssocID="{C7AB49AD-E575-4453-B994-EBF7D05C7EA7}" presName="parentText" presStyleLbl="node1" presStyleIdx="1" presStyleCnt="3" custFlipHor="1" custScaleX="31946" custScaleY="28488" custLinFactX="-13194" custLinFactNeighborX="-100000" custLinFactNeighborY="-1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E2075-B07B-40F1-A58B-FB088F0E3C87}" type="pres">
      <dgm:prSet presAssocID="{97053136-D9D9-45B6-A77B-97974614F041}" presName="sp" presStyleCnt="0"/>
      <dgm:spPr/>
    </dgm:pt>
    <dgm:pt modelId="{ACB813B4-514D-4D5C-8C4C-14401992484E}" type="pres">
      <dgm:prSet presAssocID="{4391E786-3135-4EAE-BC16-8BE238226989}" presName="linNode" presStyleCnt="0"/>
      <dgm:spPr/>
    </dgm:pt>
    <dgm:pt modelId="{055A1B3F-73FE-4A91-AF58-42344245AF01}" type="pres">
      <dgm:prSet presAssocID="{4391E786-3135-4EAE-BC16-8BE238226989}" presName="parentText" presStyleLbl="node1" presStyleIdx="2" presStyleCnt="3" custFlipHor="1" custScaleX="31247" custScaleY="21053" custLinFactX="-13194" custLinFactNeighborX="-100000" custLinFactNeighborY="3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C13F1E-2DA9-4C5B-88E4-4A5DB949815C}" type="presOf" srcId="{C7AB49AD-E575-4453-B994-EBF7D05C7EA7}" destId="{4FED63F1-ABE1-41F8-8CE4-941A21461C3B}" srcOrd="0" destOrd="0" presId="urn:microsoft.com/office/officeart/2005/8/layout/vList5"/>
    <dgm:cxn modelId="{280CE88F-24B7-444D-B891-8C96A54549AE}" type="presOf" srcId="{9CA09BF4-F0CF-4480-A7F4-DF4AD9DEC179}" destId="{DA7BE36E-4885-4BA8-98A8-3D276FBECC9B}" srcOrd="0" destOrd="0" presId="urn:microsoft.com/office/officeart/2005/8/layout/vList5"/>
    <dgm:cxn modelId="{10DF903C-DFF8-46E9-8C82-AFC455BE78A9}" type="presOf" srcId="{4391E786-3135-4EAE-BC16-8BE238226989}" destId="{055A1B3F-73FE-4A91-AF58-42344245AF01}" srcOrd="0" destOrd="0" presId="urn:microsoft.com/office/officeart/2005/8/layout/vList5"/>
    <dgm:cxn modelId="{D3745E32-F6E5-4D3B-B4AF-828C886340AB}" type="presOf" srcId="{D5B7D772-4F29-4BA1-9EBE-406C4C39DFB3}" destId="{4E560E4E-5887-45EC-B8DB-195F3F17FEF0}" srcOrd="0" destOrd="0" presId="urn:microsoft.com/office/officeart/2005/8/layout/vList5"/>
    <dgm:cxn modelId="{5F0D17E7-4EA4-4115-AA4C-B99A00676833}" srcId="{9CA09BF4-F0CF-4480-A7F4-DF4AD9DEC179}" destId="{D5B7D772-4F29-4BA1-9EBE-406C4C39DFB3}" srcOrd="0" destOrd="0" parTransId="{5ED34905-F541-4E47-A65B-5BE29281FD72}" sibTransId="{16C7562D-3A3A-4F87-9F9B-E759C1DAB6B1}"/>
    <dgm:cxn modelId="{16C08B81-F4C3-48AF-A890-EF8B4C091EB3}" srcId="{9CA09BF4-F0CF-4480-A7F4-DF4AD9DEC179}" destId="{4391E786-3135-4EAE-BC16-8BE238226989}" srcOrd="2" destOrd="0" parTransId="{C4AF15C1-748A-4063-87D8-8838D6594EC3}" sibTransId="{5E8B23C5-BB98-455D-BA1A-6137CB2CE04D}"/>
    <dgm:cxn modelId="{4D9B2445-B6E5-4BDB-A20F-68FEC8814841}" srcId="{9CA09BF4-F0CF-4480-A7F4-DF4AD9DEC179}" destId="{C7AB49AD-E575-4453-B994-EBF7D05C7EA7}" srcOrd="1" destOrd="0" parTransId="{51B625C4-E245-4646-92E0-04983D9DAD74}" sibTransId="{97053136-D9D9-45B6-A77B-97974614F041}"/>
    <dgm:cxn modelId="{F1BE4E77-2E7C-4E70-9CED-80983A7BF0A9}" type="presParOf" srcId="{DA7BE36E-4885-4BA8-98A8-3D276FBECC9B}" destId="{14806E88-D9D8-46CD-999F-59EFE2EE08E6}" srcOrd="0" destOrd="0" presId="urn:microsoft.com/office/officeart/2005/8/layout/vList5"/>
    <dgm:cxn modelId="{1876DA39-1BC6-40D9-8E88-97D03DAAF60D}" type="presParOf" srcId="{14806E88-D9D8-46CD-999F-59EFE2EE08E6}" destId="{4E560E4E-5887-45EC-B8DB-195F3F17FEF0}" srcOrd="0" destOrd="0" presId="urn:microsoft.com/office/officeart/2005/8/layout/vList5"/>
    <dgm:cxn modelId="{BC292E21-D8B5-4A60-BD64-73C83480C600}" type="presParOf" srcId="{DA7BE36E-4885-4BA8-98A8-3D276FBECC9B}" destId="{4EF0D64C-0A03-45EA-8B34-CBC588D9DE5F}" srcOrd="1" destOrd="0" presId="urn:microsoft.com/office/officeart/2005/8/layout/vList5"/>
    <dgm:cxn modelId="{DF1692DE-5294-4DC6-8F5C-3D78AEDE92E2}" type="presParOf" srcId="{DA7BE36E-4885-4BA8-98A8-3D276FBECC9B}" destId="{38D5E665-5905-4C8E-BE37-8EC7D0DA998C}" srcOrd="2" destOrd="0" presId="urn:microsoft.com/office/officeart/2005/8/layout/vList5"/>
    <dgm:cxn modelId="{FAD711AE-4AC9-4890-9B14-E9219530D1EF}" type="presParOf" srcId="{38D5E665-5905-4C8E-BE37-8EC7D0DA998C}" destId="{4FED63F1-ABE1-41F8-8CE4-941A21461C3B}" srcOrd="0" destOrd="0" presId="urn:microsoft.com/office/officeart/2005/8/layout/vList5"/>
    <dgm:cxn modelId="{A03B7482-F0AD-4D74-86D5-E59AA2F31E6E}" type="presParOf" srcId="{DA7BE36E-4885-4BA8-98A8-3D276FBECC9B}" destId="{B47E2075-B07B-40F1-A58B-FB088F0E3C87}" srcOrd="3" destOrd="0" presId="urn:microsoft.com/office/officeart/2005/8/layout/vList5"/>
    <dgm:cxn modelId="{23B8E4AC-C815-45B5-8F2B-E576F68711FA}" type="presParOf" srcId="{DA7BE36E-4885-4BA8-98A8-3D276FBECC9B}" destId="{ACB813B4-514D-4D5C-8C4C-14401992484E}" srcOrd="4" destOrd="0" presId="urn:microsoft.com/office/officeart/2005/8/layout/vList5"/>
    <dgm:cxn modelId="{6AC43730-E71E-48DD-9175-7FC9EBA5A68C}" type="presParOf" srcId="{ACB813B4-514D-4D5C-8C4C-14401992484E}" destId="{055A1B3F-73FE-4A91-AF58-42344245AF0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A09BF4-F0CF-4480-A7F4-DF4AD9DEC1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B7D772-4F29-4BA1-9EBE-406C4C39DFB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4. 1. </a:t>
          </a:r>
          <a:endParaRPr lang="ru-RU" sz="1600" b="1" dirty="0"/>
        </a:p>
      </dgm:t>
    </dgm:pt>
    <dgm:pt modelId="{5ED34905-F541-4E47-A65B-5BE29281FD72}" type="parTrans" cxnId="{5F0D17E7-4EA4-4115-AA4C-B99A00676833}">
      <dgm:prSet/>
      <dgm:spPr/>
      <dgm:t>
        <a:bodyPr/>
        <a:lstStyle/>
        <a:p>
          <a:endParaRPr lang="ru-RU"/>
        </a:p>
      </dgm:t>
    </dgm:pt>
    <dgm:pt modelId="{16C7562D-3A3A-4F87-9F9B-E759C1DAB6B1}" type="sibTrans" cxnId="{5F0D17E7-4EA4-4115-AA4C-B99A00676833}">
      <dgm:prSet/>
      <dgm:spPr/>
      <dgm:t>
        <a:bodyPr/>
        <a:lstStyle/>
        <a:p>
          <a:endParaRPr lang="ru-RU"/>
        </a:p>
      </dgm:t>
    </dgm:pt>
    <dgm:pt modelId="{C7AB49AD-E575-4453-B994-EBF7D05C7EA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ПК.4.1.</a:t>
          </a:r>
          <a:endParaRPr lang="ru-RU" sz="1600" b="1" dirty="0"/>
        </a:p>
      </dgm:t>
    </dgm:pt>
    <dgm:pt modelId="{51B625C4-E245-4646-92E0-04983D9DAD74}" type="parTrans" cxnId="{4D9B2445-B6E5-4BDB-A20F-68FEC8814841}">
      <dgm:prSet/>
      <dgm:spPr/>
      <dgm:t>
        <a:bodyPr/>
        <a:lstStyle/>
        <a:p>
          <a:endParaRPr lang="ru-RU"/>
        </a:p>
      </dgm:t>
    </dgm:pt>
    <dgm:pt modelId="{97053136-D9D9-45B6-A77B-97974614F041}" type="sibTrans" cxnId="{4D9B2445-B6E5-4BDB-A20F-68FEC8814841}">
      <dgm:prSet/>
      <dgm:spPr/>
      <dgm:t>
        <a:bodyPr/>
        <a:lstStyle/>
        <a:p>
          <a:endParaRPr lang="ru-RU"/>
        </a:p>
      </dgm:t>
    </dgm:pt>
    <dgm:pt modelId="{4391E786-3135-4EAE-BC16-8BE238226989}">
      <dgm:prSet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ПК 4.1.</a:t>
          </a:r>
          <a:endParaRPr lang="ru-RU" sz="1300" dirty="0"/>
        </a:p>
      </dgm:t>
    </dgm:pt>
    <dgm:pt modelId="{C4AF15C1-748A-4063-87D8-8838D6594EC3}" type="parTrans" cxnId="{16C08B81-F4C3-48AF-A890-EF8B4C091EB3}">
      <dgm:prSet/>
      <dgm:spPr/>
      <dgm:t>
        <a:bodyPr/>
        <a:lstStyle/>
        <a:p>
          <a:endParaRPr lang="ru-RU"/>
        </a:p>
      </dgm:t>
    </dgm:pt>
    <dgm:pt modelId="{5E8B23C5-BB98-455D-BA1A-6137CB2CE04D}" type="sibTrans" cxnId="{16C08B81-F4C3-48AF-A890-EF8B4C091EB3}">
      <dgm:prSet/>
      <dgm:spPr/>
      <dgm:t>
        <a:bodyPr/>
        <a:lstStyle/>
        <a:p>
          <a:endParaRPr lang="ru-RU"/>
        </a:p>
      </dgm:t>
    </dgm:pt>
    <dgm:pt modelId="{DA7BE36E-4885-4BA8-98A8-3D276FBECC9B}" type="pres">
      <dgm:prSet presAssocID="{9CA09BF4-F0CF-4480-A7F4-DF4AD9DEC1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06E88-D9D8-46CD-999F-59EFE2EE08E6}" type="pres">
      <dgm:prSet presAssocID="{D5B7D772-4F29-4BA1-9EBE-406C4C39DFB3}" presName="linNode" presStyleCnt="0"/>
      <dgm:spPr/>
    </dgm:pt>
    <dgm:pt modelId="{4E560E4E-5887-45EC-B8DB-195F3F17FEF0}" type="pres">
      <dgm:prSet presAssocID="{D5B7D772-4F29-4BA1-9EBE-406C4C39DFB3}" presName="parentText" presStyleLbl="node1" presStyleIdx="0" presStyleCnt="3" custFlipHor="1" custScaleX="35074" custScaleY="20697" custLinFactX="-17562" custLinFactNeighborX="-100000" custLinFactNeighborY="-14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0D64C-0A03-45EA-8B34-CBC588D9DE5F}" type="pres">
      <dgm:prSet presAssocID="{16C7562D-3A3A-4F87-9F9B-E759C1DAB6B1}" presName="sp" presStyleCnt="0"/>
      <dgm:spPr/>
    </dgm:pt>
    <dgm:pt modelId="{38D5E665-5905-4C8E-BE37-8EC7D0DA998C}" type="pres">
      <dgm:prSet presAssocID="{C7AB49AD-E575-4453-B994-EBF7D05C7EA7}" presName="linNode" presStyleCnt="0"/>
      <dgm:spPr/>
    </dgm:pt>
    <dgm:pt modelId="{4FED63F1-ABE1-41F8-8CE4-941A21461C3B}" type="pres">
      <dgm:prSet presAssocID="{C7AB49AD-E575-4453-B994-EBF7D05C7EA7}" presName="parentText" presStyleLbl="node1" presStyleIdx="1" presStyleCnt="3" custFlipHor="1" custScaleX="35074" custScaleY="19173" custLinFactX="-17562" custLinFactNeighborX="-100000" custLinFactNeighborY="-35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E2075-B07B-40F1-A58B-FB088F0E3C87}" type="pres">
      <dgm:prSet presAssocID="{97053136-D9D9-45B6-A77B-97974614F041}" presName="sp" presStyleCnt="0"/>
      <dgm:spPr/>
    </dgm:pt>
    <dgm:pt modelId="{ACB813B4-514D-4D5C-8C4C-14401992484E}" type="pres">
      <dgm:prSet presAssocID="{4391E786-3135-4EAE-BC16-8BE238226989}" presName="linNode" presStyleCnt="0"/>
      <dgm:spPr/>
    </dgm:pt>
    <dgm:pt modelId="{055A1B3F-73FE-4A91-AF58-42344245AF01}" type="pres">
      <dgm:prSet presAssocID="{4391E786-3135-4EAE-BC16-8BE238226989}" presName="parentText" presStyleLbl="node1" presStyleIdx="2" presStyleCnt="3" custFlipHor="1" custScaleX="35397" custScaleY="18799" custLinFactX="-17562" custLinFactNeighborX="-100000" custLinFactNeighborY="137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B2445-B6E5-4BDB-A20F-68FEC8814841}" srcId="{9CA09BF4-F0CF-4480-A7F4-DF4AD9DEC179}" destId="{C7AB49AD-E575-4453-B994-EBF7D05C7EA7}" srcOrd="1" destOrd="0" parTransId="{51B625C4-E245-4646-92E0-04983D9DAD74}" sibTransId="{97053136-D9D9-45B6-A77B-97974614F041}"/>
    <dgm:cxn modelId="{1A36D9AA-75A0-4EB1-B210-E087C708F31C}" type="presOf" srcId="{9CA09BF4-F0CF-4480-A7F4-DF4AD9DEC179}" destId="{DA7BE36E-4885-4BA8-98A8-3D276FBECC9B}" srcOrd="0" destOrd="0" presId="urn:microsoft.com/office/officeart/2005/8/layout/vList5"/>
    <dgm:cxn modelId="{E466B192-B4B5-4CB1-991A-59C7D7B8745B}" type="presOf" srcId="{D5B7D772-4F29-4BA1-9EBE-406C4C39DFB3}" destId="{4E560E4E-5887-45EC-B8DB-195F3F17FEF0}" srcOrd="0" destOrd="0" presId="urn:microsoft.com/office/officeart/2005/8/layout/vList5"/>
    <dgm:cxn modelId="{16C08B81-F4C3-48AF-A890-EF8B4C091EB3}" srcId="{9CA09BF4-F0CF-4480-A7F4-DF4AD9DEC179}" destId="{4391E786-3135-4EAE-BC16-8BE238226989}" srcOrd="2" destOrd="0" parTransId="{C4AF15C1-748A-4063-87D8-8838D6594EC3}" sibTransId="{5E8B23C5-BB98-455D-BA1A-6137CB2CE04D}"/>
    <dgm:cxn modelId="{002CFE84-5A99-4DC6-87C2-C2F935B4B815}" type="presOf" srcId="{4391E786-3135-4EAE-BC16-8BE238226989}" destId="{055A1B3F-73FE-4A91-AF58-42344245AF01}" srcOrd="0" destOrd="0" presId="urn:microsoft.com/office/officeart/2005/8/layout/vList5"/>
    <dgm:cxn modelId="{2E7DDA69-3AF7-4846-800A-F22F35AFB390}" type="presOf" srcId="{C7AB49AD-E575-4453-B994-EBF7D05C7EA7}" destId="{4FED63F1-ABE1-41F8-8CE4-941A21461C3B}" srcOrd="0" destOrd="0" presId="urn:microsoft.com/office/officeart/2005/8/layout/vList5"/>
    <dgm:cxn modelId="{5F0D17E7-4EA4-4115-AA4C-B99A00676833}" srcId="{9CA09BF4-F0CF-4480-A7F4-DF4AD9DEC179}" destId="{D5B7D772-4F29-4BA1-9EBE-406C4C39DFB3}" srcOrd="0" destOrd="0" parTransId="{5ED34905-F541-4E47-A65B-5BE29281FD72}" sibTransId="{16C7562D-3A3A-4F87-9F9B-E759C1DAB6B1}"/>
    <dgm:cxn modelId="{A7F7F716-25E7-4550-9A0A-D646DA585235}" type="presParOf" srcId="{DA7BE36E-4885-4BA8-98A8-3D276FBECC9B}" destId="{14806E88-D9D8-46CD-999F-59EFE2EE08E6}" srcOrd="0" destOrd="0" presId="urn:microsoft.com/office/officeart/2005/8/layout/vList5"/>
    <dgm:cxn modelId="{93DE71D1-04BB-4CBB-9646-447C0BFAE0C1}" type="presParOf" srcId="{14806E88-D9D8-46CD-999F-59EFE2EE08E6}" destId="{4E560E4E-5887-45EC-B8DB-195F3F17FEF0}" srcOrd="0" destOrd="0" presId="urn:microsoft.com/office/officeart/2005/8/layout/vList5"/>
    <dgm:cxn modelId="{687981AD-E875-42B9-8C19-3FF297785AF0}" type="presParOf" srcId="{DA7BE36E-4885-4BA8-98A8-3D276FBECC9B}" destId="{4EF0D64C-0A03-45EA-8B34-CBC588D9DE5F}" srcOrd="1" destOrd="0" presId="urn:microsoft.com/office/officeart/2005/8/layout/vList5"/>
    <dgm:cxn modelId="{7B2084F5-D1E2-4332-BAAB-C042EFE07CE0}" type="presParOf" srcId="{DA7BE36E-4885-4BA8-98A8-3D276FBECC9B}" destId="{38D5E665-5905-4C8E-BE37-8EC7D0DA998C}" srcOrd="2" destOrd="0" presId="urn:microsoft.com/office/officeart/2005/8/layout/vList5"/>
    <dgm:cxn modelId="{0B261D38-8223-4089-A2C8-CD746B0EB8C7}" type="presParOf" srcId="{38D5E665-5905-4C8E-BE37-8EC7D0DA998C}" destId="{4FED63F1-ABE1-41F8-8CE4-941A21461C3B}" srcOrd="0" destOrd="0" presId="urn:microsoft.com/office/officeart/2005/8/layout/vList5"/>
    <dgm:cxn modelId="{44289746-A159-444B-B50C-5C9774FADA09}" type="presParOf" srcId="{DA7BE36E-4885-4BA8-98A8-3D276FBECC9B}" destId="{B47E2075-B07B-40F1-A58B-FB088F0E3C87}" srcOrd="3" destOrd="0" presId="urn:microsoft.com/office/officeart/2005/8/layout/vList5"/>
    <dgm:cxn modelId="{63E4B60D-C090-4AC1-91FC-64B4A9C4EBC0}" type="presParOf" srcId="{DA7BE36E-4885-4BA8-98A8-3D276FBECC9B}" destId="{ACB813B4-514D-4D5C-8C4C-14401992484E}" srcOrd="4" destOrd="0" presId="urn:microsoft.com/office/officeart/2005/8/layout/vList5"/>
    <dgm:cxn modelId="{3E5650AF-A1C1-4A1D-A474-B95B356C8D9A}" type="presParOf" srcId="{ACB813B4-514D-4D5C-8C4C-14401992484E}" destId="{055A1B3F-73FE-4A91-AF58-42344245AF0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E923C-97AB-4711-9E27-41C6AB48BFC2}">
      <dsp:nvSpPr>
        <dsp:cNvPr id="0" name=""/>
        <dsp:cNvSpPr/>
      </dsp:nvSpPr>
      <dsp:spPr>
        <a:xfrm rot="4396374">
          <a:off x="2712981" y="429870"/>
          <a:ext cx="1864847" cy="1300498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15988-7C37-4070-A944-717D0347FFE3}">
      <dsp:nvSpPr>
        <dsp:cNvPr id="0" name=""/>
        <dsp:cNvSpPr/>
      </dsp:nvSpPr>
      <dsp:spPr>
        <a:xfrm>
          <a:off x="1293983" y="0"/>
          <a:ext cx="879217" cy="34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293983" y="0"/>
        <a:ext cx="879217" cy="345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10EA1-797C-4A89-8810-A9E5AF166739}">
      <dsp:nvSpPr>
        <dsp:cNvPr id="0" name=""/>
        <dsp:cNvSpPr/>
      </dsp:nvSpPr>
      <dsp:spPr>
        <a:xfrm rot="10800000">
          <a:off x="1763686" y="102136"/>
          <a:ext cx="8023446" cy="743796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80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44.02.02 Преподавание в начальных классах </a:t>
          </a:r>
          <a:r>
            <a:rPr lang="ru-RU" sz="1800" b="0" i="0" kern="1200" dirty="0" smtClean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"Учитель начальных классов</a:t>
          </a:r>
          <a:r>
            <a:rPr lang="ru-RU" sz="18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"/</a:t>
          </a:r>
          <a:r>
            <a:rPr lang="ru-RU" sz="1800" b="0" i="0" kern="12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"Учитель начальных классов с правом преподавания на родном языке из числа языков народов Российской Федерации"</a:t>
          </a:r>
          <a:r>
            <a:rPr lang="ru-RU" sz="18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18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949635" y="102136"/>
        <a:ext cx="7837497" cy="743796"/>
      </dsp:txXfrm>
    </dsp:sp>
    <dsp:sp modelId="{63059E0A-DE24-46C7-A274-90775EC72BA7}">
      <dsp:nvSpPr>
        <dsp:cNvPr id="0" name=""/>
        <dsp:cNvSpPr/>
      </dsp:nvSpPr>
      <dsp:spPr>
        <a:xfrm>
          <a:off x="1170326" y="0"/>
          <a:ext cx="988276" cy="98827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F86F53-17AA-47E7-B546-7585029C0C63}">
      <dsp:nvSpPr>
        <dsp:cNvPr id="0" name=""/>
        <dsp:cNvSpPr/>
      </dsp:nvSpPr>
      <dsp:spPr>
        <a:xfrm rot="10800000">
          <a:off x="1649166" y="1072244"/>
          <a:ext cx="8108427" cy="900072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802" tIns="60960" rIns="113792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Форма обучения: очная, очно-заочная, заочная</a:t>
          </a:r>
        </a:p>
        <a:p>
          <a:pPr marL="0" marR="0" lvl="0" indent="0" algn="ctr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Срок получения образования  3 г. 10 мес. – на базе основного общего образования 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10800000">
        <a:off x="1874184" y="1072244"/>
        <a:ext cx="7883409" cy="900072"/>
      </dsp:txXfrm>
    </dsp:sp>
    <dsp:sp modelId="{289A2B20-2172-4CC3-9DA6-40AE09A4D876}">
      <dsp:nvSpPr>
        <dsp:cNvPr id="0" name=""/>
        <dsp:cNvSpPr/>
      </dsp:nvSpPr>
      <dsp:spPr>
        <a:xfrm>
          <a:off x="1170326" y="998079"/>
          <a:ext cx="988276" cy="98827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7BB3CA-666E-4F01-BA3F-F0AE6C61A7F6}">
      <dsp:nvSpPr>
        <dsp:cNvPr id="0" name=""/>
        <dsp:cNvSpPr/>
      </dsp:nvSpPr>
      <dsp:spPr>
        <a:xfrm rot="10800000">
          <a:off x="1649299" y="2103295"/>
          <a:ext cx="8108295" cy="838166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802" tIns="68580" rIns="128016" bIns="68580" numCol="1" spcCol="1270" anchor="ctr" anchorCtr="0">
          <a:noAutofit/>
        </a:bodyPr>
        <a:lstStyle/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Выбор вида профессиональной направленности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858840" y="2103295"/>
        <a:ext cx="7898754" cy="838166"/>
      </dsp:txXfrm>
    </dsp:sp>
    <dsp:sp modelId="{D9805D18-3984-495F-B2C6-54D5C199A0CA}">
      <dsp:nvSpPr>
        <dsp:cNvPr id="0" name=""/>
        <dsp:cNvSpPr/>
      </dsp:nvSpPr>
      <dsp:spPr>
        <a:xfrm>
          <a:off x="1140056" y="2008702"/>
          <a:ext cx="988276" cy="988276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0E4E-5887-45EC-B8DB-195F3F17FEF0}">
      <dsp:nvSpPr>
        <dsp:cNvPr id="0" name=""/>
        <dsp:cNvSpPr/>
      </dsp:nvSpPr>
      <dsp:spPr>
        <a:xfrm flipH="1">
          <a:off x="432040" y="0"/>
          <a:ext cx="946420" cy="95336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ПК 1. 1. 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78240" y="46200"/>
        <a:ext cx="854020" cy="860967"/>
      </dsp:txXfrm>
    </dsp:sp>
    <dsp:sp modelId="{4FED63F1-ABE1-41F8-8CE4-941A21461C3B}">
      <dsp:nvSpPr>
        <dsp:cNvPr id="0" name=""/>
        <dsp:cNvSpPr/>
      </dsp:nvSpPr>
      <dsp:spPr>
        <a:xfrm flipH="1">
          <a:off x="432070" y="957018"/>
          <a:ext cx="946450" cy="953367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ПК.1.2.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78272" y="1003220"/>
        <a:ext cx="854046" cy="860963"/>
      </dsp:txXfrm>
    </dsp:sp>
    <dsp:sp modelId="{055A1B3F-73FE-4A91-AF58-42344245AF01}">
      <dsp:nvSpPr>
        <dsp:cNvPr id="0" name=""/>
        <dsp:cNvSpPr/>
      </dsp:nvSpPr>
      <dsp:spPr>
        <a:xfrm flipH="1">
          <a:off x="432070" y="1879248"/>
          <a:ext cx="925741" cy="95336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ПК 1.3</a:t>
          </a:r>
          <a:r>
            <a:rPr lang="ru-RU" sz="1300" kern="1200" dirty="0" smtClean="0">
              <a:solidFill>
                <a:schemeClr val="bg1"/>
              </a:solidFill>
            </a:rPr>
            <a:t>.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477261" y="1924439"/>
        <a:ext cx="835359" cy="862985"/>
      </dsp:txXfrm>
    </dsp:sp>
    <dsp:sp modelId="{1042FDBD-19DA-4D43-92D4-682AFC476EDF}">
      <dsp:nvSpPr>
        <dsp:cNvPr id="0" name=""/>
        <dsp:cNvSpPr/>
      </dsp:nvSpPr>
      <dsp:spPr>
        <a:xfrm>
          <a:off x="432070" y="2867719"/>
          <a:ext cx="925711" cy="953367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ПК 1.4.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77259" y="2912908"/>
        <a:ext cx="835333" cy="862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0E4E-5887-45EC-B8DB-195F3F17FEF0}">
      <dsp:nvSpPr>
        <dsp:cNvPr id="0" name=""/>
        <dsp:cNvSpPr/>
      </dsp:nvSpPr>
      <dsp:spPr>
        <a:xfrm flipH="1">
          <a:off x="432040" y="360965"/>
          <a:ext cx="946420" cy="86316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2. 1. </a:t>
          </a:r>
          <a:endParaRPr lang="ru-RU" sz="1600" b="1" kern="1200" dirty="0"/>
        </a:p>
      </dsp:txBody>
      <dsp:txXfrm>
        <a:off x="474176" y="403101"/>
        <a:ext cx="862148" cy="778897"/>
      </dsp:txXfrm>
    </dsp:sp>
    <dsp:sp modelId="{4FED63F1-ABE1-41F8-8CE4-941A21461C3B}">
      <dsp:nvSpPr>
        <dsp:cNvPr id="0" name=""/>
        <dsp:cNvSpPr/>
      </dsp:nvSpPr>
      <dsp:spPr>
        <a:xfrm flipH="1">
          <a:off x="487057" y="1464215"/>
          <a:ext cx="946450" cy="817923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ПК.2.2.</a:t>
          </a:r>
          <a:endParaRPr lang="ru-RU" sz="1600" b="1" kern="1200" dirty="0"/>
        </a:p>
      </dsp:txBody>
      <dsp:txXfrm>
        <a:off x="526985" y="1504143"/>
        <a:ext cx="866594" cy="738067"/>
      </dsp:txXfrm>
    </dsp:sp>
    <dsp:sp modelId="{055A1B3F-73FE-4A91-AF58-42344245AF01}">
      <dsp:nvSpPr>
        <dsp:cNvPr id="0" name=""/>
        <dsp:cNvSpPr/>
      </dsp:nvSpPr>
      <dsp:spPr>
        <a:xfrm flipH="1">
          <a:off x="464659" y="2481377"/>
          <a:ext cx="925741" cy="78539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2.3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502999" y="2519717"/>
        <a:ext cx="849061" cy="7087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0E4E-5887-45EC-B8DB-195F3F17FEF0}">
      <dsp:nvSpPr>
        <dsp:cNvPr id="0" name=""/>
        <dsp:cNvSpPr/>
      </dsp:nvSpPr>
      <dsp:spPr>
        <a:xfrm flipH="1">
          <a:off x="288026" y="0"/>
          <a:ext cx="946420" cy="8108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3. 1. </a:t>
          </a:r>
          <a:endParaRPr lang="ru-RU" sz="1600" b="1" kern="1200" dirty="0"/>
        </a:p>
      </dsp:txBody>
      <dsp:txXfrm>
        <a:off x="327607" y="39581"/>
        <a:ext cx="867258" cy="731658"/>
      </dsp:txXfrm>
    </dsp:sp>
    <dsp:sp modelId="{4FED63F1-ABE1-41F8-8CE4-941A21461C3B}">
      <dsp:nvSpPr>
        <dsp:cNvPr id="0" name=""/>
        <dsp:cNvSpPr/>
      </dsp:nvSpPr>
      <dsp:spPr>
        <a:xfrm flipH="1">
          <a:off x="288026" y="1287599"/>
          <a:ext cx="946450" cy="100328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ПК.3.2.</a:t>
          </a:r>
          <a:endParaRPr lang="ru-RU" sz="1600" b="1" kern="1200" dirty="0"/>
        </a:p>
      </dsp:txBody>
      <dsp:txXfrm>
        <a:off x="334228" y="1333801"/>
        <a:ext cx="854046" cy="910882"/>
      </dsp:txXfrm>
    </dsp:sp>
    <dsp:sp modelId="{055A1B3F-73FE-4A91-AF58-42344245AF01}">
      <dsp:nvSpPr>
        <dsp:cNvPr id="0" name=""/>
        <dsp:cNvSpPr/>
      </dsp:nvSpPr>
      <dsp:spPr>
        <a:xfrm flipH="1">
          <a:off x="288026" y="2592280"/>
          <a:ext cx="925741" cy="7414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3.3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24220" y="2628474"/>
        <a:ext cx="853353" cy="6690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0E4E-5887-45EC-B8DB-195F3F17FEF0}">
      <dsp:nvSpPr>
        <dsp:cNvPr id="0" name=""/>
        <dsp:cNvSpPr/>
      </dsp:nvSpPr>
      <dsp:spPr>
        <a:xfrm flipH="1">
          <a:off x="107496" y="44885"/>
          <a:ext cx="1039121" cy="60265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4. 1. </a:t>
          </a:r>
          <a:endParaRPr lang="ru-RU" sz="1600" b="1" kern="1200" dirty="0"/>
        </a:p>
      </dsp:txBody>
      <dsp:txXfrm>
        <a:off x="136915" y="74304"/>
        <a:ext cx="980283" cy="543818"/>
      </dsp:txXfrm>
    </dsp:sp>
    <dsp:sp modelId="{4FED63F1-ABE1-41F8-8CE4-941A21461C3B}">
      <dsp:nvSpPr>
        <dsp:cNvPr id="0" name=""/>
        <dsp:cNvSpPr/>
      </dsp:nvSpPr>
      <dsp:spPr>
        <a:xfrm flipH="1">
          <a:off x="107496" y="1102133"/>
          <a:ext cx="1039121" cy="5582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ПК.4.1.</a:t>
          </a:r>
          <a:endParaRPr lang="ru-RU" sz="1600" b="1" kern="1200" dirty="0"/>
        </a:p>
      </dsp:txBody>
      <dsp:txXfrm>
        <a:off x="134749" y="1129386"/>
        <a:ext cx="984615" cy="503774"/>
      </dsp:txXfrm>
    </dsp:sp>
    <dsp:sp modelId="{055A1B3F-73FE-4A91-AF58-42344245AF01}">
      <dsp:nvSpPr>
        <dsp:cNvPr id="0" name=""/>
        <dsp:cNvSpPr/>
      </dsp:nvSpPr>
      <dsp:spPr>
        <a:xfrm flipH="1">
          <a:off x="107496" y="2310068"/>
          <a:ext cx="1048691" cy="54739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ПК 4.1.</a:t>
          </a:r>
          <a:endParaRPr lang="ru-RU" sz="1300" kern="1200" dirty="0"/>
        </a:p>
      </dsp:txBody>
      <dsp:txXfrm>
        <a:off x="134217" y="2336789"/>
        <a:ext cx="995249" cy="493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4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9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3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4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1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32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5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9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EA9DA-3986-4265-BADB-E4B907D13DD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74C62-1CA2-4ACE-AA65-1B73C60AA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6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cs typeface="Arial" panose="020B0604020202020204" pitchFamily="34" charset="0"/>
              </a:rPr>
              <a:t>Особенности содержания и реализации актуализированного ФГОС СПО по специальности 44.02.02 Преподавание в начальных классах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1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0324"/>
            <a:ext cx="9108504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Вид деятельности: </a:t>
            </a:r>
            <a:r>
              <a:rPr lang="ru-RU" sz="2400" b="1" dirty="0"/>
              <a:t>П</a:t>
            </a:r>
            <a:r>
              <a:rPr lang="ru-RU" sz="2400" b="1" dirty="0" smtClean="0"/>
              <a:t>едагогическая </a:t>
            </a:r>
            <a:r>
              <a:rPr lang="ru-RU" sz="2400" b="1" dirty="0"/>
              <a:t>деятельность по проектированию, реализации и анализу процесса обучения в начальном общем образовании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875116"/>
              </p:ext>
            </p:extLst>
          </p:nvPr>
        </p:nvGraphicFramePr>
        <p:xfrm>
          <a:off x="-252536" y="1059582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04632" y="1131590"/>
            <a:ext cx="7855528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Проектировать процесс обучения на основе федеральных государственных образовательных стандартов, примерных основных образовательных программ начального общего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8217" y="2067694"/>
            <a:ext cx="7855527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Организовывать процесс обучения обучающихся в соответствии с санитарными нормами и правилами.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04632" y="4011910"/>
            <a:ext cx="78691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Анализировать процесс и результаты обучения </a:t>
            </a:r>
            <a:r>
              <a:rPr lang="ru-RU" dirty="0" smtClean="0">
                <a:solidFill>
                  <a:schemeClr val="tx1"/>
                </a:solidFill>
              </a:rPr>
              <a:t>обучающихся.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4632" y="3003798"/>
            <a:ext cx="7869112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Контролировать и корректировать процесс обучения, оценивать результат обучения </a:t>
            </a:r>
            <a:r>
              <a:rPr lang="ru-RU" dirty="0" smtClean="0">
                <a:solidFill>
                  <a:schemeClr val="tx1"/>
                </a:solidFill>
              </a:rPr>
              <a:t>обучающихся.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59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0324"/>
            <a:ext cx="91085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Вид деятельности: Педагогическая деятельность по проектированию, реализации и анализу процесса обучения в начальном общем образовании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22106" y="3723878"/>
            <a:ext cx="7857805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обучающихся, для которых русский язык не является родным; обучающихся с </a:t>
            </a:r>
            <a:r>
              <a:rPr lang="ru-RU" sz="1600" dirty="0" smtClean="0">
                <a:solidFill>
                  <a:schemeClr val="tx1"/>
                </a:solidFill>
              </a:rPr>
              <a:t>ОВЗ.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2106" y="2949167"/>
            <a:ext cx="7857805" cy="6306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Выстраивать траекторию профессионального роста на основе результатов анализа процесса обучения и самоанализа деятельности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7905" y="2095408"/>
            <a:ext cx="7832006" cy="752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Систематизировать и оценивать педагогический опыт и образовательные технологии в области начального общего образования с позиции эффективности их применения в процессе </a:t>
            </a:r>
            <a:r>
              <a:rPr lang="ru-RU" dirty="0" smtClean="0">
                <a:solidFill>
                  <a:schemeClr val="tx1"/>
                </a:solidFill>
              </a:rPr>
              <a:t>обучения.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0799" y="1203598"/>
            <a:ext cx="78691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Выбирать и разрабатывать </a:t>
            </a:r>
            <a:r>
              <a:rPr lang="ru-RU" dirty="0" smtClean="0">
                <a:solidFill>
                  <a:schemeClr val="tx1"/>
                </a:solidFill>
              </a:rPr>
              <a:t>УММ на </a:t>
            </a:r>
            <a:r>
              <a:rPr lang="ru-RU" dirty="0">
                <a:solidFill>
                  <a:schemeClr val="tx1"/>
                </a:solidFill>
              </a:rPr>
              <a:t>основе ФГОС и примерных образовательных программ с учетом типа образовательной организации, особенностей класса/группы и отдельных </a:t>
            </a:r>
            <a:r>
              <a:rPr lang="ru-RU" dirty="0" smtClean="0">
                <a:solidFill>
                  <a:schemeClr val="tx1"/>
                </a:solidFill>
              </a:rPr>
              <a:t>обучающихся.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7504" y="1206526"/>
            <a:ext cx="925711" cy="789160"/>
            <a:chOff x="432070" y="1901012"/>
            <a:chExt cx="925711" cy="47426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32070" y="1901012"/>
              <a:ext cx="925711" cy="47426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455222" y="1924164"/>
              <a:ext cx="879407" cy="427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</a:rPr>
                <a:t>ПК 1.5.</a:t>
              </a:r>
              <a:endParaRPr lang="ru-RU" sz="16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30656" y="2064767"/>
            <a:ext cx="925711" cy="723010"/>
            <a:chOff x="432070" y="2399417"/>
            <a:chExt cx="925711" cy="48905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32070" y="2414201"/>
              <a:ext cx="925711" cy="47426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6"/>
            <p:cNvSpPr/>
            <p:nvPr/>
          </p:nvSpPr>
          <p:spPr>
            <a:xfrm>
              <a:off x="455222" y="2399417"/>
              <a:ext cx="879407" cy="4279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</a:rPr>
                <a:t>ПК 1.6.</a:t>
              </a:r>
              <a:endParaRPr lang="ru-RU" sz="16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0656" y="2889572"/>
            <a:ext cx="925741" cy="690290"/>
            <a:chOff x="432070" y="2851518"/>
            <a:chExt cx="925741" cy="47426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32070" y="2851518"/>
              <a:ext cx="925741" cy="47426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8"/>
            <p:cNvSpPr/>
            <p:nvPr/>
          </p:nvSpPr>
          <p:spPr>
            <a:xfrm>
              <a:off x="455222" y="2874670"/>
              <a:ext cx="879437" cy="4279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</a:rPr>
                <a:t>ПК 1.7.</a:t>
              </a:r>
              <a:endParaRPr lang="ru-RU" sz="16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53808" y="3753668"/>
            <a:ext cx="925741" cy="690290"/>
            <a:chOff x="432070" y="3384376"/>
            <a:chExt cx="925741" cy="47426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32070" y="3384376"/>
              <a:ext cx="925741" cy="47426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10"/>
            <p:cNvSpPr/>
            <p:nvPr/>
          </p:nvSpPr>
          <p:spPr>
            <a:xfrm>
              <a:off x="455222" y="3407528"/>
              <a:ext cx="879437" cy="4279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</a:rPr>
                <a:t>ПК 1.8.</a:t>
              </a:r>
              <a:endParaRPr lang="ru-RU" sz="16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25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51470"/>
            <a:ext cx="10585176" cy="857250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Вид деятельности: </a:t>
            </a:r>
            <a:r>
              <a:rPr lang="ru-RU" sz="2300" b="1" dirty="0"/>
              <a:t>П</a:t>
            </a:r>
            <a:r>
              <a:rPr lang="ru-RU" sz="2300" b="1" dirty="0" smtClean="0"/>
              <a:t>едагогическая </a:t>
            </a:r>
            <a:r>
              <a:rPr lang="ru-RU" sz="2300" b="1" dirty="0"/>
              <a:t>деятельность по проектированию, </a:t>
            </a:r>
            <a:r>
              <a:rPr lang="ru-RU" sz="2300" b="1" dirty="0" smtClean="0"/>
              <a:t>реализации </a:t>
            </a:r>
            <a:r>
              <a:rPr lang="ru-RU" sz="2300" b="1" dirty="0"/>
              <a:t>и анализу </a:t>
            </a:r>
            <a:r>
              <a:rPr lang="ru-RU" sz="2300" b="1" dirty="0" smtClean="0"/>
              <a:t>внеурочной </a:t>
            </a:r>
            <a:r>
              <a:rPr lang="ru-RU" sz="2300" b="1" dirty="0"/>
              <a:t>деятельности обучающихся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577377"/>
              </p:ext>
            </p:extLst>
          </p:nvPr>
        </p:nvGraphicFramePr>
        <p:xfrm>
          <a:off x="-252536" y="915566"/>
          <a:ext cx="82296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8472" y="1205435"/>
            <a:ext cx="7748024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Разрабатывать программы внеурочной деятельности на основе требований ФГОС, примерной образовательной программы и с учетом примерных программ внеурочной деятельности и интересов обучающихся и их родителей (законных представителей).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4551" y="2428694"/>
            <a:ext cx="7771946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Реализовывать программы внеурочной деятельности в соответствии с санитарными нормами и правилами.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0965" y="3435846"/>
            <a:ext cx="7785532" cy="707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Анализировать результаты внеурочной деятельности </a:t>
            </a:r>
            <a:r>
              <a:rPr lang="ru-RU" dirty="0" smtClean="0">
                <a:solidFill>
                  <a:schemeClr val="tx1"/>
                </a:solidFill>
              </a:rPr>
              <a:t>обучающихся.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684584" y="51470"/>
            <a:ext cx="1058517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b="1" dirty="0" smtClean="0"/>
              <a:t>Вид деятельности: Педагогическая деятельность по проектированию, реализации и анализу внеурочной деятельности обучающихся</a:t>
            </a:r>
            <a:endParaRPr lang="ru-RU" sz="23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79482" y="1177255"/>
            <a:ext cx="925741" cy="746421"/>
            <a:chOff x="432070" y="1904797"/>
            <a:chExt cx="925741" cy="633322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32070" y="1904797"/>
              <a:ext cx="925741" cy="63332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62986" y="1935713"/>
              <a:ext cx="86390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2.4.</a:t>
              </a:r>
              <a:endParaRPr lang="ru-RU" sz="1600" b="1" kern="12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48596" y="2232374"/>
            <a:ext cx="925711" cy="792088"/>
            <a:chOff x="432070" y="2539437"/>
            <a:chExt cx="925711" cy="63332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32070" y="2539437"/>
              <a:ext cx="925711" cy="63332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6"/>
            <p:cNvSpPr/>
            <p:nvPr/>
          </p:nvSpPr>
          <p:spPr>
            <a:xfrm>
              <a:off x="462986" y="2570353"/>
              <a:ext cx="86387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2.5.</a:t>
              </a:r>
              <a:endParaRPr lang="ru-RU" sz="1600" b="1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3335417"/>
            <a:ext cx="925711" cy="841724"/>
            <a:chOff x="432070" y="3174076"/>
            <a:chExt cx="925711" cy="63332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32070" y="3174076"/>
              <a:ext cx="925711" cy="63332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8"/>
            <p:cNvSpPr/>
            <p:nvPr/>
          </p:nvSpPr>
          <p:spPr>
            <a:xfrm>
              <a:off x="462986" y="3204992"/>
              <a:ext cx="86387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2.6.</a:t>
              </a:r>
              <a:endParaRPr lang="ru-RU" sz="1600" b="1" kern="1200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259631" y="3393192"/>
            <a:ext cx="7560841" cy="793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Выстраивать траекторию профессионального роста на основе результатов анализа эффективности внеурочной деятельности обучающихся и </a:t>
            </a:r>
            <a:r>
              <a:rPr lang="ru-RU" dirty="0" smtClean="0">
                <a:solidFill>
                  <a:schemeClr val="tx1"/>
                </a:solidFill>
              </a:rPr>
              <a:t>самоанализа.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211710"/>
            <a:ext cx="7560840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Систематизировать и оценивать педагогический опыт и образовательные технологии в области начального общего образования с позиции эффективности их применения в организации внеурочной деятельности обучающихся.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60141" y="1200222"/>
            <a:ext cx="7560332" cy="7234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FF0000"/>
                </a:solidFill>
              </a:rPr>
              <a:t>Выбирать и разрабатывать учебно-методические материалы для реализации программ внеурочной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3620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08504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Вид деятельности: </a:t>
            </a:r>
            <a:r>
              <a:rPr lang="ru-RU" sz="2400" b="1" dirty="0" smtClean="0"/>
              <a:t>Воспитательная деятельность, в том числе классное руководство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715536"/>
              </p:ext>
            </p:extLst>
          </p:nvPr>
        </p:nvGraphicFramePr>
        <p:xfrm>
          <a:off x="-180528" y="1131590"/>
          <a:ext cx="8229600" cy="352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0968" y="1059582"/>
            <a:ext cx="7855528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Проектировать и реализовывать современные программы воспитания на основе ценностного содержания образовательного процесса.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8964" y="2392354"/>
            <a:ext cx="7855527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Анализировать процесс и результаты реализации программы воспитания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89239" y="3637902"/>
            <a:ext cx="7809781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Систематизировать и оценивать педагогический опыт и образовательные технологии в области начального общего образования с позиции эффективности их применения в области воспитания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3230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1380544"/>
            <a:ext cx="925741" cy="759157"/>
            <a:chOff x="432070" y="1904797"/>
            <a:chExt cx="925741" cy="63332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32070" y="1904797"/>
              <a:ext cx="925741" cy="63332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62986" y="1935713"/>
              <a:ext cx="86390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3.4.</a:t>
              </a:r>
              <a:endParaRPr lang="ru-RU" sz="1600" b="1" kern="1200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79512" y="2270014"/>
            <a:ext cx="925711" cy="805792"/>
            <a:chOff x="432070" y="2539437"/>
            <a:chExt cx="925711" cy="63332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32070" y="2539437"/>
              <a:ext cx="925711" cy="63332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6"/>
            <p:cNvSpPr/>
            <p:nvPr/>
          </p:nvSpPr>
          <p:spPr>
            <a:xfrm>
              <a:off x="462986" y="2570353"/>
              <a:ext cx="86387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3.5.</a:t>
              </a:r>
              <a:endParaRPr lang="ru-RU" sz="1600" b="1" kern="12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79512" y="3360806"/>
            <a:ext cx="925711" cy="867128"/>
            <a:chOff x="432070" y="3174076"/>
            <a:chExt cx="925711" cy="63332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32070" y="3174076"/>
              <a:ext cx="925711" cy="63332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8"/>
            <p:cNvSpPr/>
            <p:nvPr/>
          </p:nvSpPr>
          <p:spPr>
            <a:xfrm>
              <a:off x="462986" y="3204992"/>
              <a:ext cx="863879" cy="571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ПК 3.6.</a:t>
              </a:r>
              <a:endParaRPr lang="ru-RU" sz="1600" b="1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218794" y="3291830"/>
            <a:ext cx="7745694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FF0000"/>
                </a:solidFill>
              </a:rPr>
              <a:t>Организовывать взаимодействие с субъектами образовательного процесса для решения задач воспитания (родителями обучающихся (их законными представителями), коллегами, представителями учреждений культуры, спорта, здравоохранения и тому подобное).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65308" y="2334646"/>
            <a:ext cx="7699180" cy="7411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Осуществлять педагогическое просвещение и сопровождение родителей обучающихся (их законных представителей).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18794" y="1369293"/>
            <a:ext cx="7745694" cy="7704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FF0000"/>
                </a:solidFill>
              </a:rPr>
              <a:t>Выстраивать траекторию профессионального роста на основе результатов анализа эффективности воспитательной деятельности и самоанализа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19548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Вид деятельности: Воспитательная </a:t>
            </a:r>
            <a:r>
              <a:rPr lang="ru-RU" sz="2400" b="1" dirty="0" smtClean="0"/>
              <a:t>деятельность, </a:t>
            </a:r>
            <a:r>
              <a:rPr lang="ru-RU" sz="2400" b="1" dirty="0"/>
              <a:t>в том числе классное руководство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05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0324"/>
            <a:ext cx="9108504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Вид деятельности: Преподавание </a:t>
            </a:r>
            <a:r>
              <a:rPr lang="ru-RU" sz="2400" b="1" dirty="0"/>
              <a:t>иностранного </a:t>
            </a:r>
            <a:r>
              <a:rPr lang="ru-RU" sz="2400" b="1" dirty="0" smtClean="0"/>
              <a:t>языка/информатики/</a:t>
            </a:r>
            <a:r>
              <a:rPr lang="ru-RU" sz="2400" b="1" dirty="0"/>
              <a:t>дисциплин художественно-эстетического цикла </a:t>
            </a:r>
            <a:r>
              <a:rPr lang="ru-RU" sz="2400" b="1" dirty="0" smtClean="0"/>
              <a:t> </a:t>
            </a:r>
            <a:r>
              <a:rPr lang="ru-RU" sz="2400" b="1" dirty="0"/>
              <a:t>в начальной школе (по выбору</a:t>
            </a:r>
            <a:r>
              <a:rPr lang="ru-RU" sz="2400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179116"/>
              </p:ext>
            </p:extLst>
          </p:nvPr>
        </p:nvGraphicFramePr>
        <p:xfrm>
          <a:off x="0" y="1298478"/>
          <a:ext cx="8229600" cy="291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38633" y="1298478"/>
            <a:ext cx="7855528" cy="769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Проектировать, организовывать и контролировать процесс изучения иностранного языка в начальных классах на ФГОС, примерных основных образовательных программ начального общего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2977" y="2283718"/>
            <a:ext cx="7855527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Проектировать, организовывать и контролировать процесс изучения информатики в начальных классах на основе ФГОС, примерных основных образовательных программ начального общего образования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23415" y="3363838"/>
            <a:ext cx="7869112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Проектировать, организовывать и контролировать процесс изучения дисциплин художественно-эстетического цикла в начальной школе на основе ФГОС, примерных основных образовательных программ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633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514" y="339502"/>
            <a:ext cx="8229600" cy="857250"/>
          </a:xfrm>
        </p:spPr>
        <p:txBody>
          <a:bodyPr>
            <a:noAutofit/>
          </a:bodyPr>
          <a:lstStyle/>
          <a:p>
            <a:r>
              <a:rPr lang="ru-RU" sz="3200" b="1" dirty="0"/>
              <a:t>Раздел </a:t>
            </a:r>
            <a:r>
              <a:rPr lang="en-US" sz="3200" b="1" dirty="0" smtClean="0"/>
              <a:t>I</a:t>
            </a:r>
            <a:r>
              <a:rPr lang="en-US" sz="3200" b="1" dirty="0"/>
              <a:t>V</a:t>
            </a:r>
            <a:r>
              <a:rPr lang="en-US" sz="3200" b="1" dirty="0" smtClean="0"/>
              <a:t>.</a:t>
            </a:r>
            <a:r>
              <a:rPr lang="ru-RU" sz="3200" b="1" dirty="0" smtClean="0"/>
              <a:t> </a:t>
            </a:r>
            <a:r>
              <a:rPr lang="ru-RU" sz="3200" b="1" dirty="0"/>
              <a:t>Требования к </a:t>
            </a:r>
            <a:r>
              <a:rPr lang="ru-RU" sz="3200" b="1" dirty="0" smtClean="0"/>
              <a:t>условиям реализации образовательной программы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347614"/>
            <a:ext cx="85248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кадровым условиям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1900" dirty="0"/>
              <a:t>Р</a:t>
            </a:r>
            <a:r>
              <a:rPr lang="ru-RU" sz="1900" dirty="0" smtClean="0"/>
              <a:t>еализация </a:t>
            </a:r>
            <a:r>
              <a:rPr lang="ru-RU" sz="1900" dirty="0"/>
              <a:t>образовательной программы обеспечивается педагогическими работниками образовательной </a:t>
            </a:r>
            <a:r>
              <a:rPr lang="ru-RU" sz="1900" dirty="0" smtClean="0"/>
              <a:t>организации, имеющих </a:t>
            </a:r>
            <a:r>
              <a:rPr lang="ru-RU" sz="1900" dirty="0"/>
              <a:t>стаж работы в данной профессиональной области не менее трех </a:t>
            </a:r>
            <a:r>
              <a:rPr lang="ru-RU" sz="1900" dirty="0" smtClean="0"/>
              <a:t>лет.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900" dirty="0" smtClean="0"/>
              <a:t>Педагогические </a:t>
            </a:r>
            <a:r>
              <a:rPr lang="ru-RU" sz="1900" dirty="0"/>
              <a:t>работники, привлекаемые к реализации образовательной программы, должны получать дополнительное профессиональное образование по программам повышения квалификации не реже одного раза в три года с учетом расширения спектра профессиональных компетенций, в том числе в форме </a:t>
            </a:r>
            <a:r>
              <a:rPr lang="ru-RU" sz="1900" dirty="0" smtClean="0"/>
              <a:t>стажировки.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900" dirty="0" smtClean="0"/>
              <a:t>Доля </a:t>
            </a:r>
            <a:r>
              <a:rPr lang="ru-RU" sz="1900" dirty="0"/>
              <a:t>педагогических работников </a:t>
            </a:r>
            <a:r>
              <a:rPr lang="ru-RU" sz="1900" dirty="0" smtClean="0"/>
              <a:t>в </a:t>
            </a:r>
            <a:r>
              <a:rPr lang="ru-RU" sz="1900" dirty="0"/>
              <a:t>общем числе педагогических работников, обеспечивающих освоение обучающимися профессиональных модулей образовательной программы, должна быть не менее 25 процентов.</a:t>
            </a:r>
            <a:endParaRPr lang="ru-RU" sz="19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899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83518"/>
            <a:ext cx="4680520" cy="8572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Прекращается </a:t>
            </a:r>
            <a:r>
              <a:rPr lang="en-US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 31 декабря </a:t>
            </a:r>
            <a:r>
              <a:rPr lang="en-US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2022 года</a:t>
            </a:r>
            <a:endParaRPr lang="ru-RU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39702"/>
            <a:ext cx="4659072" cy="279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9502"/>
            <a:ext cx="467735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0793148"/>
              </p:ext>
            </p:extLst>
          </p:nvPr>
        </p:nvGraphicFramePr>
        <p:xfrm>
          <a:off x="2411760" y="897564"/>
          <a:ext cx="453650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32791" y="3219822"/>
            <a:ext cx="3647121" cy="1127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Вступает в силу </a:t>
            </a:r>
            <a:endParaRPr lang="en-US" sz="32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 1 января </a:t>
            </a:r>
          </a:p>
          <a:p>
            <a:r>
              <a:rPr 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2023 года</a:t>
            </a:r>
            <a:endParaRPr lang="ru-RU" sz="3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126" y="-164554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cs typeface="Arial" panose="020B0604020202020204" pitchFamily="34" charset="0"/>
              </a:rPr>
              <a:t>Раздел </a:t>
            </a:r>
            <a:r>
              <a:rPr lang="en-US" sz="3200" b="1" dirty="0" smtClean="0">
                <a:cs typeface="Arial" panose="020B0604020202020204" pitchFamily="34" charset="0"/>
              </a:rPr>
              <a:t>I.</a:t>
            </a:r>
            <a:r>
              <a:rPr lang="ru-RU" sz="3200" b="1" dirty="0" smtClean="0">
                <a:cs typeface="Arial" panose="020B0604020202020204" pitchFamily="34" charset="0"/>
              </a:rPr>
              <a:t> Общие положения</a:t>
            </a:r>
            <a:endParaRPr lang="ru-RU" sz="3200" b="1" dirty="0"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018232"/>
              </p:ext>
            </p:extLst>
          </p:nvPr>
        </p:nvGraphicFramePr>
        <p:xfrm>
          <a:off x="-793104" y="527426"/>
          <a:ext cx="9937104" cy="3484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899592" y="3867895"/>
            <a:ext cx="7992888" cy="1080120"/>
          </a:xfrm>
          <a:prstGeom prst="roundRect">
            <a:avLst/>
          </a:prstGeom>
          <a:noFill/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5616" y="3939902"/>
            <a:ext cx="2232248" cy="9088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4011910"/>
            <a:ext cx="2592288" cy="8141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3978837"/>
            <a:ext cx="2304256" cy="8699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211760" y="3507854"/>
            <a:ext cx="1008112" cy="216024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208216" y="3471850"/>
            <a:ext cx="1152128" cy="28803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44008" y="3507854"/>
            <a:ext cx="0" cy="28803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95571" y="4003482"/>
            <a:ext cx="211224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dirty="0"/>
              <a:t>П</a:t>
            </a:r>
            <a:r>
              <a:rPr lang="ru-RU" sz="1700" dirty="0" smtClean="0"/>
              <a:t>реподавание </a:t>
            </a:r>
          </a:p>
          <a:p>
            <a:pPr algn="ctr"/>
            <a:r>
              <a:rPr lang="ru-RU" sz="1700" dirty="0" smtClean="0"/>
              <a:t>иностранного </a:t>
            </a:r>
            <a:r>
              <a:rPr lang="ru-RU" sz="1700" dirty="0"/>
              <a:t>языка </a:t>
            </a:r>
            <a:endParaRPr lang="ru-RU" sz="1700" dirty="0" smtClean="0"/>
          </a:p>
          <a:p>
            <a:pPr algn="ctr"/>
            <a:r>
              <a:rPr lang="ru-RU" sz="1700" dirty="0" smtClean="0"/>
              <a:t>в </a:t>
            </a:r>
            <a:r>
              <a:rPr lang="ru-RU" sz="1700" dirty="0"/>
              <a:t>начальной школе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56025" y="3998304"/>
            <a:ext cx="1968103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dirty="0"/>
              <a:t>П</a:t>
            </a:r>
            <a:r>
              <a:rPr lang="ru-RU" sz="1700" dirty="0" smtClean="0"/>
              <a:t>реподавание </a:t>
            </a:r>
          </a:p>
          <a:p>
            <a:pPr algn="ctr"/>
            <a:r>
              <a:rPr lang="ru-RU" sz="1700" dirty="0" smtClean="0"/>
              <a:t>информатики </a:t>
            </a:r>
          </a:p>
          <a:p>
            <a:pPr algn="ctr"/>
            <a:r>
              <a:rPr lang="ru-RU" sz="1700" dirty="0" smtClean="0"/>
              <a:t>в </a:t>
            </a:r>
            <a:r>
              <a:rPr lang="ru-RU" sz="1700" dirty="0"/>
              <a:t>начальной </a:t>
            </a:r>
            <a:r>
              <a:rPr lang="ru-RU" sz="1700" dirty="0" smtClean="0"/>
              <a:t>школе</a:t>
            </a:r>
            <a:endParaRPr lang="ru-RU" sz="1700" dirty="0"/>
          </a:p>
        </p:txBody>
      </p:sp>
      <p:sp>
        <p:nvSpPr>
          <p:cNvPr id="23" name="TextBox 22"/>
          <p:cNvSpPr txBox="1"/>
          <p:nvPr/>
        </p:nvSpPr>
        <p:spPr>
          <a:xfrm>
            <a:off x="6020627" y="4011910"/>
            <a:ext cx="2833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П</a:t>
            </a:r>
            <a:r>
              <a:rPr lang="ru-RU" sz="1600" dirty="0" smtClean="0"/>
              <a:t>реподавание дисциплин</a:t>
            </a:r>
          </a:p>
          <a:p>
            <a:pPr algn="ctr"/>
            <a:r>
              <a:rPr lang="ru-RU" sz="1600" dirty="0" smtClean="0"/>
              <a:t> художественно-эстетического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цикла в начальной школе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479" y="840449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4206" y="1851670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4206" y="286125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123478"/>
            <a:ext cx="8856984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cs typeface="Arial" panose="020B0604020202020204" pitchFamily="34" charset="0"/>
              </a:rPr>
              <a:t>Раздел </a:t>
            </a:r>
            <a:r>
              <a:rPr lang="en-US" sz="3200" b="1" dirty="0" smtClean="0">
                <a:cs typeface="Arial" panose="020B0604020202020204" pitchFamily="34" charset="0"/>
              </a:rPr>
              <a:t>II.</a:t>
            </a:r>
            <a:r>
              <a:rPr lang="ru-RU" sz="3200" b="1" dirty="0" smtClean="0">
                <a:cs typeface="Arial" panose="020B0604020202020204" pitchFamily="34" charset="0"/>
              </a:rPr>
              <a:t> Требования к структуре образовательной программы</a:t>
            </a:r>
            <a:endParaRPr lang="ru-RU" sz="3200" b="1" dirty="0"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9512" y="1275606"/>
            <a:ext cx="4824536" cy="3816424"/>
            <a:chOff x="395536" y="1419622"/>
            <a:chExt cx="4248472" cy="338437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419622"/>
              <a:ext cx="3982094" cy="3384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4211960" y="2859782"/>
              <a:ext cx="432048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984" y="1397813"/>
            <a:ext cx="4610536" cy="30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44408" y="3939902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63638"/>
            <a:ext cx="471652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4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164554"/>
            <a:ext cx="9289032" cy="8572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и объем образовательной программы</a:t>
            </a:r>
            <a:endParaRPr lang="ru-RU" sz="32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169623"/>
              </p:ext>
            </p:extLst>
          </p:nvPr>
        </p:nvGraphicFramePr>
        <p:xfrm>
          <a:off x="323528" y="987574"/>
          <a:ext cx="3960440" cy="4047577"/>
        </p:xfrm>
        <a:graphic>
          <a:graphicData uri="http://schemas.openxmlformats.org/drawingml/2006/table">
            <a:tbl>
              <a:tblPr/>
              <a:tblGrid>
                <a:gridCol w="2160240"/>
                <a:gridCol w="1800200"/>
              </a:tblGrid>
              <a:tr h="1099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Структура </a:t>
                      </a:r>
                      <a:r>
                        <a:rPr lang="ru-RU" sz="1400" dirty="0">
                          <a:effectLst/>
                        </a:rPr>
                        <a:t>образовательной программы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Объем образовательной программы, квалификация </a:t>
                      </a:r>
                      <a:r>
                        <a:rPr lang="ru-RU" sz="1400" dirty="0" smtClean="0">
                          <a:effectLst/>
                        </a:rPr>
                        <a:t>в </a:t>
                      </a:r>
                      <a:r>
                        <a:rPr lang="ru-RU" sz="1400" dirty="0">
                          <a:effectLst/>
                        </a:rPr>
                        <a:t>академических часах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7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9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ОГСЭ</a:t>
                      </a:r>
                      <a:endParaRPr lang="ru-RU" sz="14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732</a:t>
                      </a:r>
                      <a:endParaRPr lang="ru-RU" sz="16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1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0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Математический  и общий ЕН цикл </a:t>
                      </a:r>
                      <a:endParaRPr lang="ru-RU" sz="14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186</a:t>
                      </a:r>
                      <a:endParaRPr lang="ru-RU" sz="16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9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Общепрофессиональный</a:t>
                      </a:r>
                      <a:endParaRPr lang="ru-RU" sz="14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504</a:t>
                      </a:r>
                      <a:endParaRPr lang="ru-RU" sz="16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9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Профессиональный цикл</a:t>
                      </a:r>
                      <a:endParaRPr lang="ru-RU" sz="14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1818</a:t>
                      </a:r>
                      <a:endParaRPr lang="ru-RU" sz="16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A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0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Государственная итоговая аттестация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216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5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8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Общий объем образовательной программы: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0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на базе среднего общего образования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4464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Вариативная</a:t>
                      </a:r>
                      <a:r>
                        <a:rPr lang="ru-RU" sz="1400" baseline="0" dirty="0" smtClean="0">
                          <a:effectLst/>
                        </a:rPr>
                        <a:t> часть 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1404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72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76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753342"/>
              </p:ext>
            </p:extLst>
          </p:nvPr>
        </p:nvGraphicFramePr>
        <p:xfrm>
          <a:off x="4572000" y="987574"/>
          <a:ext cx="4104456" cy="4018812"/>
        </p:xfrm>
        <a:graphic>
          <a:graphicData uri="http://schemas.openxmlformats.org/drawingml/2006/table">
            <a:tbl>
              <a:tblPr/>
              <a:tblGrid>
                <a:gridCol w="1986027"/>
                <a:gridCol w="2118429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Структура образовательной </a:t>
                      </a:r>
                      <a:r>
                        <a:rPr lang="ru-RU" sz="1400" dirty="0">
                          <a:effectLst/>
                        </a:rPr>
                        <a:t>программы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Объем образовательной программы, квалификация "Учитель начальных классов", в академических часах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0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253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effectLst/>
                      </a:endParaRPr>
                    </a:p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Дисциплины </a:t>
                      </a:r>
                      <a:r>
                        <a:rPr lang="ru-RU" sz="1400" dirty="0">
                          <a:effectLst/>
                        </a:rPr>
                        <a:t>(модули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</a:p>
                    <a:p>
                      <a:pPr algn="ctr"/>
                      <a:endParaRPr lang="ru-RU" sz="1400" dirty="0" smtClean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Не менее 2052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Практика</a:t>
                      </a:r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Не менее 900</a:t>
                      </a:r>
                    </a:p>
                  </a:txBody>
                  <a:tcPr marL="37298" marR="37298" marT="18649" marB="18649">
                    <a:lnL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1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Государственная итоговая </a:t>
                      </a:r>
                      <a:r>
                        <a:rPr lang="ru-RU" sz="1400" dirty="0" smtClean="0">
                          <a:effectLst/>
                        </a:rPr>
                        <a:t>аттестация</a:t>
                      </a:r>
                      <a:endParaRPr lang="ru-RU" sz="1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3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216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3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Общий </a:t>
                      </a:r>
                      <a:r>
                        <a:rPr lang="ru-RU" sz="1400" dirty="0">
                          <a:effectLst/>
                        </a:rPr>
                        <a:t>объем образовательной программы</a:t>
                      </a:r>
                      <a:r>
                        <a:rPr lang="ru-RU" sz="1400" dirty="0" smtClean="0">
                          <a:effectLst/>
                        </a:rPr>
                        <a:t>:</a:t>
                      </a:r>
                    </a:p>
                    <a:p>
                      <a:pPr algn="ctr"/>
                      <a:endParaRPr lang="ru-RU" sz="100" dirty="0">
                        <a:effectLst/>
                      </a:endParaRPr>
                    </a:p>
                    <a:p>
                      <a:pPr algn="ctr"/>
                      <a:endParaRPr lang="ru-RU" sz="100" dirty="0">
                        <a:effectLst/>
                      </a:endParaRPr>
                    </a:p>
                    <a:p>
                      <a:pPr algn="ctr"/>
                      <a:endParaRPr lang="ru-RU" sz="100" dirty="0" smtClean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8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на базе среднего общего образования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4464</a:t>
                      </a: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8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</a:rPr>
                        <a:t>Вариативная</a:t>
                      </a:r>
                      <a:r>
                        <a:rPr lang="ru-RU" sz="1400" baseline="0" dirty="0" smtClean="0">
                          <a:effectLst/>
                        </a:rPr>
                        <a:t> часть </a:t>
                      </a:r>
                      <a:endParaRPr lang="ru-RU" sz="1400" dirty="0"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1296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7298" marR="37298" marT="18649" marB="18649" anchor="ctr">
                    <a:lnL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A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1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683568" y="342801"/>
            <a:ext cx="324035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</a:rPr>
              <a:t>ФГОС 2014 г.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17355" y="339502"/>
            <a:ext cx="302433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</a:rPr>
              <a:t>ФГОС 202</a:t>
            </a:r>
            <a:r>
              <a:rPr lang="en-US" sz="3000" b="1" dirty="0" smtClean="0">
                <a:solidFill>
                  <a:srgbClr val="FF0000"/>
                </a:solidFill>
              </a:rPr>
              <a:t>2</a:t>
            </a:r>
            <a:r>
              <a:rPr lang="ru-RU" sz="3000" b="1" dirty="0" smtClean="0">
                <a:solidFill>
                  <a:srgbClr val="FF0000"/>
                </a:solidFill>
              </a:rPr>
              <a:t> г.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70" y="51470"/>
            <a:ext cx="8964488" cy="8572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Ключевые положения актуализированного ФГОС 44.02.02 Преподавание в начальных классах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067694"/>
            <a:ext cx="2664296" cy="128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174782"/>
            <a:ext cx="2664296" cy="128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02640"/>
              </p:ext>
            </p:extLst>
          </p:nvPr>
        </p:nvGraphicFramePr>
        <p:xfrm>
          <a:off x="179512" y="1131590"/>
          <a:ext cx="8784975" cy="32666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2736304"/>
                <a:gridCol w="3528391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2014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Перечень обязательных </a:t>
                      </a:r>
                      <a:r>
                        <a:rPr lang="ru-RU" sz="1800" b="1" dirty="0" smtClean="0"/>
                        <a:t>дисциплин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Обязательный </a:t>
                      </a:r>
                      <a:r>
                        <a:rPr lang="ru-RU" sz="1800" b="1" dirty="0" smtClean="0"/>
                        <a:t>набор</a:t>
                      </a:r>
                      <a:r>
                        <a:rPr lang="ru-RU" sz="1800" b="1" baseline="0" dirty="0" smtClean="0"/>
                        <a:t> ОГСЭ</a:t>
                      </a:r>
                      <a:endParaRPr lang="ru-RU" sz="1800" b="1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dirty="0" smtClean="0"/>
                        <a:t>Иностранный</a:t>
                      </a:r>
                      <a:r>
                        <a:rPr lang="ru-RU" sz="1800" baseline="0" dirty="0" smtClean="0"/>
                        <a:t> язык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dirty="0" smtClean="0"/>
                        <a:t>Физическая культура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dirty="0" smtClean="0"/>
                        <a:t>Основы философии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dirty="0" smtClean="0"/>
                        <a:t>История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dirty="0" smtClean="0"/>
                        <a:t>Психология общения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Социально-гуманитарный цикл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"История </a:t>
                      </a:r>
                      <a:r>
                        <a:rPr lang="ru-RU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"Иностранный язык </a:t>
                      </a:r>
                      <a:r>
                        <a:rPr lang="ru-RU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профессиональной</a:t>
                      </a:r>
                      <a:r>
                        <a:rPr lang="ru-RU" sz="18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деятельности"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"Безопасность жизнедеятельности"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"Физическая культура"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"Основы финансовой грамотности"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207183"/>
              </p:ext>
            </p:extLst>
          </p:nvPr>
        </p:nvGraphicFramePr>
        <p:xfrm>
          <a:off x="251520" y="129540"/>
          <a:ext cx="8784975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/>
                <a:gridCol w="2376264"/>
                <a:gridCol w="367240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2014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 smtClean="0"/>
                        <a:t>Общепрофессиональный цикл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600" b="0" dirty="0" smtClean="0"/>
                        <a:t>Безопасность жизнедеятельности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Основы </a:t>
                      </a:r>
                      <a:r>
                        <a:rPr lang="ru-RU" sz="1300" dirty="0" smtClean="0"/>
                        <a:t>педагогики"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Основы</a:t>
                      </a:r>
                      <a:r>
                        <a:rPr lang="ru-RU" sz="1300" dirty="0" smtClean="0"/>
                        <a:t> психологии"</a:t>
                      </a:r>
                    </a:p>
                    <a:p>
                      <a:pPr marL="285750" marR="0" indent="-28575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"Основы обучения лиц с особыми образовательными потребностями"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"Русский язык и культура профессиональной коммуникации педагога"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"Возрастная анатомия, физиология и гигиена"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"Проектная и исследовательская деятельность в профессиональной сфере</a:t>
                      </a:r>
                      <a:r>
                        <a:rPr lang="ru-RU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3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 "Информатика и ИКТ в профессиональной деятельности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300" dirty="0" smtClean="0"/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"Математика 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в профессиональной деятельности учителя"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"Возрастная психология"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"Педагогическая психология"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"Психология общения"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"Правовое обеспечение профессиональной деятельности"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"Основы педагогического мастерства"</a:t>
                      </a:r>
                    </a:p>
                    <a:p>
                      <a:pPr marL="285750" indent="-285750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 smtClean="0"/>
                        <a:t> 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</a:rPr>
                        <a:t>"Основы специальной педагогики и психологии"</a:t>
                      </a:r>
                      <a:endParaRPr lang="ru-RU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4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36184"/>
              </p:ext>
            </p:extLst>
          </p:nvPr>
        </p:nvGraphicFramePr>
        <p:xfrm>
          <a:off x="179512" y="267494"/>
          <a:ext cx="8784975" cy="4760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2736304"/>
                <a:gridCol w="3528391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2014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ФГОС 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Профессиональный цикл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ПМ.01 Преподавание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программам начального общего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образования.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ПМ.02 Организация внеурочной деятельности и общения младших школьников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ПМ.03 Классное руководство.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ПМ.04 Методическое обеспечение образовательного процесса.</a:t>
                      </a:r>
                    </a:p>
                    <a:p>
                      <a:pPr algn="l" fontAlgn="t"/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ПМ.01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деятельность по проектированию, реализации и анализу процесса обучения в начальном общем образовании.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ПМ.02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деятельность по проектированию, реализации и анализу внеурочной деятельности обучающихся.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ПМ.03 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оспитательная деятельность, в том числе классное руководство.</a:t>
                      </a:r>
                    </a:p>
                    <a:p>
                      <a:pPr algn="just" fontAlgn="t"/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ПМ.04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Преподавание иностранного языка/информатики/дисциплин художественно-эстетического цикла  в начальной школе (по выбору).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Государственная итоговая аттестация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В форме защиты ВКР.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В</a:t>
                      </a:r>
                      <a:r>
                        <a:rPr lang="ru-RU" sz="1600" baseline="0" dirty="0" smtClean="0"/>
                        <a:t> форме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демонстрационного экзамена</a:t>
                      </a:r>
                      <a:r>
                        <a:rPr lang="ru-RU" sz="1600" baseline="0" dirty="0" smtClean="0"/>
                        <a:t> и защиты дипломного проекта (работы).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Раздел </a:t>
            </a:r>
            <a:r>
              <a:rPr lang="en-US" sz="3200" b="1" dirty="0" smtClean="0"/>
              <a:t>III.</a:t>
            </a:r>
            <a:r>
              <a:rPr lang="ru-RU" sz="3200" b="1" dirty="0" smtClean="0"/>
              <a:t> Требования к результатам освоения образовательной программы</a:t>
            </a:r>
            <a:endParaRPr lang="ru-RU" sz="3200" b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31925" y="1059582"/>
            <a:ext cx="9012075" cy="3960440"/>
            <a:chOff x="131925" y="1059582"/>
            <a:chExt cx="9012075" cy="396044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925" y="1203598"/>
              <a:ext cx="9012075" cy="3654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8316416" y="1059582"/>
              <a:ext cx="72008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172400" y="4515966"/>
              <a:ext cx="971600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732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1173</Words>
  <Application>Microsoft Office PowerPoint</Application>
  <PresentationFormat>Экран (16:9)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Особенности содержания и реализации актуализированного ФГОС СПО по специальности 44.02.02 Преподавание в начальных классах </vt:lpstr>
      <vt:lpstr>Прекращается  с 31 декабря  2022 года</vt:lpstr>
      <vt:lpstr>Раздел I. Общие положения</vt:lpstr>
      <vt:lpstr>Раздел II. Требования к структуре образовательной программы</vt:lpstr>
      <vt:lpstr>Структура и объем образовательной программы</vt:lpstr>
      <vt:lpstr>Ключевые положения актуализированного ФГОС 44.02.02 Преподавание в начальных классах</vt:lpstr>
      <vt:lpstr>Презентация PowerPoint</vt:lpstr>
      <vt:lpstr>Презентация PowerPoint</vt:lpstr>
      <vt:lpstr>Раздел III. Требования к результатам освоения образовательной программы</vt:lpstr>
      <vt:lpstr>Вид деятельности: Педагогическая деятельность по проектированию, реализации и анализу процесса обучения в начальном общем образовании</vt:lpstr>
      <vt:lpstr>Презентация PowerPoint</vt:lpstr>
      <vt:lpstr>Вид деятельности: Педагогическая деятельность по проектированию, реализации и анализу внеурочной деятельности обучающихся</vt:lpstr>
      <vt:lpstr>Презентация PowerPoint</vt:lpstr>
      <vt:lpstr>Вид деятельности: Воспитательная деятельность, в том числе классное руководство</vt:lpstr>
      <vt:lpstr>Презентация PowerPoint</vt:lpstr>
      <vt:lpstr>Вид деятельности: Преподавание иностранного языка/информатики/дисциплин художественно-эстетического цикла  в начальной школе (по выбору)</vt:lpstr>
      <vt:lpstr>Раздел IV. Требования к условиям реализации образовательной программы</vt:lpstr>
      <vt:lpstr>Требования к кадровым условиям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содержания и реализации актуализированного ФГОС СПО по специальности 44.02.02 Преподавание в начальных классах</dc:title>
  <dc:creator>Пользователь Windows</dc:creator>
  <cp:lastModifiedBy>Преподаватель</cp:lastModifiedBy>
  <cp:revision>78</cp:revision>
  <cp:lastPrinted>2022-11-08T09:03:02Z</cp:lastPrinted>
  <dcterms:created xsi:type="dcterms:W3CDTF">2022-11-05T06:11:23Z</dcterms:created>
  <dcterms:modified xsi:type="dcterms:W3CDTF">2022-11-10T10:32:23Z</dcterms:modified>
</cp:coreProperties>
</file>