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9" r:id="rId11"/>
    <p:sldId id="266" r:id="rId12"/>
    <p:sldId id="267" r:id="rId13"/>
    <p:sldId id="268" r:id="rId14"/>
    <p:sldId id="280" r:id="rId15"/>
    <p:sldId id="269" r:id="rId16"/>
    <p:sldId id="270" r:id="rId17"/>
    <p:sldId id="271" r:id="rId18"/>
    <p:sldId id="281" r:id="rId19"/>
    <p:sldId id="272" r:id="rId20"/>
    <p:sldId id="282" r:id="rId21"/>
    <p:sldId id="273" r:id="rId22"/>
    <p:sldId id="283" r:id="rId23"/>
    <p:sldId id="274" r:id="rId24"/>
    <p:sldId id="275" r:id="rId25"/>
    <p:sldId id="284" r:id="rId26"/>
    <p:sldId id="276" r:id="rId27"/>
    <p:sldId id="277" r:id="rId28"/>
    <p:sldId id="278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539" autoAdjust="0"/>
    <p:restoredTop sz="97436" autoAdjust="0"/>
  </p:normalViewPr>
  <p:slideViewPr>
    <p:cSldViewPr>
      <p:cViewPr varScale="1">
        <p:scale>
          <a:sx n="85" d="100"/>
          <a:sy n="85" d="100"/>
        </p:scale>
        <p:origin x="-3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43FF9-B9EC-476D-8E2D-2DCF87D89635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77E6D7-B05A-472E-8CB3-E8E9246DFD3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7E6D7-B05A-472E-8CB3-E8E9246DFD3D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77E6D7-B05A-472E-8CB3-E8E9246DFD3D}" type="slidenum">
              <a:rPr lang="ru-RU" smtClean="0"/>
              <a:t>28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011A-C6B3-441E-A8B8-315C8681F6B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6A69-A950-43E5-AC13-495419707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011A-C6B3-441E-A8B8-315C8681F6B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6A69-A950-43E5-AC13-495419707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011A-C6B3-441E-A8B8-315C8681F6B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6A69-A950-43E5-AC13-495419707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011A-C6B3-441E-A8B8-315C8681F6B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6A69-A950-43E5-AC13-495419707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011A-C6B3-441E-A8B8-315C8681F6B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6A69-A950-43E5-AC13-495419707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011A-C6B3-441E-A8B8-315C8681F6B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6A69-A950-43E5-AC13-495419707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011A-C6B3-441E-A8B8-315C8681F6B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6A69-A950-43E5-AC13-495419707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011A-C6B3-441E-A8B8-315C8681F6B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6A69-A950-43E5-AC13-495419707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011A-C6B3-441E-A8B8-315C8681F6B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6A69-A950-43E5-AC13-495419707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011A-C6B3-441E-A8B8-315C8681F6B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6A69-A950-43E5-AC13-495419707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7011A-C6B3-441E-A8B8-315C8681F6B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06A69-A950-43E5-AC13-495419707C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F7011A-C6B3-441E-A8B8-315C8681F6B9}" type="datetimeFigureOut">
              <a:rPr lang="ru-RU" smtClean="0"/>
              <a:t>28.04.2016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06A69-A950-43E5-AC13-495419707C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78581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ИЗДЕЛИЯ В ТЕХНИКЕ ЛОСКУТНОГО ШИТЬЯ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user_2\Рабочий стол\Радуга\фото Радуга сайт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7956565" cy="54673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844" y="1500174"/>
            <a:ext cx="8858312" cy="4357718"/>
          </a:xfrm>
        </p:spPr>
        <p:txBody>
          <a:bodyPr>
            <a:normAutofit/>
          </a:bodyPr>
          <a:lstStyle/>
          <a:p>
            <a:r>
              <a:rPr lang="ru-RU" sz="5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Конкурс самодельной игрушки </a:t>
            </a:r>
            <a:r>
              <a:rPr lang="ru-RU" sz="50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«Игрушечные мастера»</a:t>
            </a:r>
            <a: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Documents and Settings\user_2\Рабочий стол\Радуга\сайт\Эмблема корр цве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― Дудко Надежда Викторовна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Объединение ―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Прикладное творчество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85860"/>
            <a:ext cx="4038600" cy="491174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00B050"/>
                </a:solidFill>
              </a:rPr>
              <a:t>    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Традиционная </a:t>
            </a:r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игрушка «Барыня-щеголиха»</a:t>
            </a:r>
          </a:p>
        </p:txBody>
      </p:sp>
      <p:pic>
        <p:nvPicPr>
          <p:cNvPr id="6" name="Содержимое 5" descr="1.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72066" y="2000240"/>
            <a:ext cx="3006946" cy="4133184"/>
          </a:xfrm>
        </p:spPr>
      </p:pic>
      <p:pic>
        <p:nvPicPr>
          <p:cNvPr id="10242" name="Picture 2" descr="C:\Documents and Settings\user_2\Рабочий стол\Радуга\фото Радуга сайт\Результаты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071678"/>
            <a:ext cx="3000396" cy="40007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Кованскова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Лариса Степановна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Объединение ―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Прикладное творчество</a:t>
            </a:r>
          </a:p>
        </p:txBody>
      </p:sp>
      <p:pic>
        <p:nvPicPr>
          <p:cNvPr id="5" name="Содержимое 4" descr="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2643182"/>
            <a:ext cx="4038600" cy="3028950"/>
          </a:xfrm>
        </p:spPr>
      </p:pic>
      <p:pic>
        <p:nvPicPr>
          <p:cNvPr id="6" name="Содержимое 5" descr="2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705396"/>
            <a:ext cx="2935508" cy="4034989"/>
          </a:xfrm>
        </p:spPr>
      </p:pic>
      <p:sp>
        <p:nvSpPr>
          <p:cNvPr id="7" name="TextBox 6"/>
          <p:cNvSpPr txBox="1"/>
          <p:nvPr/>
        </p:nvSpPr>
        <p:spPr>
          <a:xfrm>
            <a:off x="642910" y="1857364"/>
            <a:ext cx="371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Традиционная игрушка «Ярославская красавица»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2000240"/>
            <a:ext cx="3442409" cy="4320061"/>
          </a:xfrm>
        </p:spPr>
      </p:pic>
      <p:pic>
        <p:nvPicPr>
          <p:cNvPr id="6" name="Содержимое 5" descr="3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85926"/>
            <a:ext cx="3292698" cy="4525963"/>
          </a:xfrm>
        </p:spPr>
      </p:pic>
      <p:sp>
        <p:nvSpPr>
          <p:cNvPr id="7" name="TextBox 6"/>
          <p:cNvSpPr txBox="1"/>
          <p:nvPr/>
        </p:nvSpPr>
        <p:spPr>
          <a:xfrm>
            <a:off x="1214414" y="1428736"/>
            <a:ext cx="36433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Кукла «Рукодельница»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 Балашова Елена Ивановна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Объединение ―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Русская сувенирная кукла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643050"/>
            <a:ext cx="9144000" cy="4429156"/>
          </a:xfrm>
        </p:spPr>
        <p:txBody>
          <a:bodyPr>
            <a:normAutofit/>
          </a:bodyPr>
          <a:lstStyle/>
          <a:p>
            <a:r>
              <a:rPr lang="ru-RU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 декоративно-прикладного творчества </a:t>
            </a:r>
            <a:br>
              <a:rPr lang="ru-RU" sz="5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«Красота рукотворная»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_2\Рабочий стол\Радуга\сайт\Эмблема корр цве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Вялова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Галина Александровна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Объединение прикладного творчества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«Чародейка»</a:t>
            </a:r>
          </a:p>
        </p:txBody>
      </p:sp>
      <p:pic>
        <p:nvPicPr>
          <p:cNvPr id="5" name="Содержимое 4" descr="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143116"/>
            <a:ext cx="3000396" cy="4000528"/>
          </a:xfrm>
        </p:spPr>
      </p:pic>
      <p:pic>
        <p:nvPicPr>
          <p:cNvPr id="6" name="Содержимое 5" descr="4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714488"/>
            <a:ext cx="3298231" cy="4525963"/>
          </a:xfrm>
        </p:spPr>
      </p:pic>
      <p:sp>
        <p:nvSpPr>
          <p:cNvPr id="8" name="TextBox 7"/>
          <p:cNvSpPr txBox="1"/>
          <p:nvPr/>
        </p:nvSpPr>
        <p:spPr>
          <a:xfrm>
            <a:off x="714348" y="1428736"/>
            <a:ext cx="35719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Комплект: детское покрывало, коврик «Забавные кошки»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 Дудко Надежда Викторовна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Объединение ―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Прикладное творчество</a:t>
            </a:r>
          </a:p>
        </p:txBody>
      </p:sp>
      <p:pic>
        <p:nvPicPr>
          <p:cNvPr id="5" name="Содержимое 4" descr="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571744"/>
            <a:ext cx="4038600" cy="3029533"/>
          </a:xfrm>
        </p:spPr>
      </p:pic>
      <p:pic>
        <p:nvPicPr>
          <p:cNvPr id="6" name="Содержимое 5" descr="5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578746" y="1714488"/>
            <a:ext cx="2928893" cy="4025897"/>
          </a:xfrm>
        </p:spPr>
      </p:pic>
      <p:sp>
        <p:nvSpPr>
          <p:cNvPr id="7" name="TextBox 6"/>
          <p:cNvSpPr txBox="1"/>
          <p:nvPr/>
        </p:nvSpPr>
        <p:spPr>
          <a:xfrm>
            <a:off x="1500166" y="2000240"/>
            <a:ext cx="27146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Хлебница (из дерева)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714620"/>
            <a:ext cx="4038600" cy="3028950"/>
          </a:xfrm>
        </p:spPr>
      </p:pic>
      <p:pic>
        <p:nvPicPr>
          <p:cNvPr id="6" name="Содержимое 5" descr="6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4339"/>
          <a:stretch>
            <a:fillRect/>
          </a:stretch>
        </p:blipFill>
        <p:spPr>
          <a:xfrm>
            <a:off x="5214942" y="1643050"/>
            <a:ext cx="3149822" cy="4525963"/>
          </a:xfr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1472" y="28572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Педагог д/о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― Дудко Надежда Викторовна</a:t>
            </a:r>
            <a:b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Объединение ―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Прикладное творчество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214311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Комплект разделочных досок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00174"/>
            <a:ext cx="9144000" cy="4357717"/>
          </a:xfrm>
        </p:spPr>
        <p:txBody>
          <a:bodyPr>
            <a:normAutofit/>
          </a:bodyPr>
          <a:lstStyle/>
          <a:p>
            <a:r>
              <a:rPr lang="ru-RU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Конкурс театральных коллективов </a:t>
            </a:r>
            <a:r>
              <a:rPr lang="ru-RU" sz="5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«Верю!»</a:t>
            </a:r>
            <a:r>
              <a:rPr lang="ru-RU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_2\Рабочий стол\Радуга\сайт\Эмблема корр цве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 Потапов Михаил Сергеевич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Театральное объединение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«Кураж»</a:t>
            </a:r>
          </a:p>
        </p:txBody>
      </p:sp>
      <p:pic>
        <p:nvPicPr>
          <p:cNvPr id="5" name="Содержимое 4" descr="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2133262"/>
            <a:ext cx="2643206" cy="3964313"/>
          </a:xfrm>
        </p:spPr>
      </p:pic>
      <p:pic>
        <p:nvPicPr>
          <p:cNvPr id="6" name="Содержимое 5" descr="7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2143116"/>
            <a:ext cx="2791839" cy="4000528"/>
          </a:xfrm>
        </p:spPr>
      </p:pic>
      <p:sp>
        <p:nvSpPr>
          <p:cNvPr id="7" name="TextBox 6"/>
          <p:cNvSpPr txBox="1"/>
          <p:nvPr/>
        </p:nvSpPr>
        <p:spPr>
          <a:xfrm>
            <a:off x="714348" y="1428736"/>
            <a:ext cx="3429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Лиза </a:t>
            </a:r>
            <a:r>
              <a:rPr lang="ru-RU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Прохоренко</a:t>
            </a:r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в спектакле </a:t>
            </a:r>
          </a:p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«Отважное сердце»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85818"/>
          </a:xfrm>
        </p:spPr>
        <p:txBody>
          <a:bodyPr>
            <a:normAutofit/>
          </a:bodyPr>
          <a:lstStyle/>
          <a:p>
            <a:r>
              <a:rPr lang="ru-RU" sz="2400" b="1" spc="31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КРАСОТА РУКОТВОРНАЯ</a:t>
            </a:r>
            <a:endParaRPr lang="ru-RU" sz="2400" b="1" spc="31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Documents and Settings\user_2\Рабочий стол\Радуга\фото Радуга сайт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1857364"/>
            <a:ext cx="2701484" cy="3601978"/>
          </a:xfrm>
          <a:prstGeom prst="rect">
            <a:avLst/>
          </a:prstGeom>
          <a:noFill/>
        </p:spPr>
      </p:pic>
      <p:pic>
        <p:nvPicPr>
          <p:cNvPr id="2051" name="Picture 3" descr="C:\Documents and Settings\user_2\Рабочий стол\Радуга\фото Радуга сайт\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4000504"/>
            <a:ext cx="2714644" cy="2035983"/>
          </a:xfrm>
          <a:prstGeom prst="rect">
            <a:avLst/>
          </a:prstGeom>
          <a:noFill/>
        </p:spPr>
      </p:pic>
      <p:pic>
        <p:nvPicPr>
          <p:cNvPr id="2052" name="Picture 4" descr="C:\Documents and Settings\user_2\Рабочий стол\Радуга\фото Радуга сайт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2734884" cy="2051054"/>
          </a:xfrm>
          <a:prstGeom prst="rect">
            <a:avLst/>
          </a:prstGeom>
          <a:noFill/>
        </p:spPr>
      </p:pic>
      <p:pic>
        <p:nvPicPr>
          <p:cNvPr id="2053" name="Picture 5" descr="C:\Documents and Settings\user_2\Рабочий стол\Радуга\фото Радуга сайт\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1214422"/>
            <a:ext cx="2876008" cy="2157006"/>
          </a:xfrm>
          <a:prstGeom prst="rect">
            <a:avLst/>
          </a:prstGeom>
          <a:noFill/>
        </p:spPr>
      </p:pic>
      <p:pic>
        <p:nvPicPr>
          <p:cNvPr id="2054" name="Picture 6" descr="C:\Documents and Settings\user_2\Рабочий стол\Радуга\материалы для конкурсов\краса рукотворная\фото изделий (Краса рукотворная) ЯрПК\Хлебница, Левченко Юлия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4000504"/>
            <a:ext cx="2882918" cy="21628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571612"/>
            <a:ext cx="9144000" cy="4643470"/>
          </a:xfrm>
        </p:spPr>
        <p:txBody>
          <a:bodyPr>
            <a:normAutofit/>
          </a:bodyPr>
          <a:lstStyle/>
          <a:p>
            <a:r>
              <a:rPr lang="ru-RU" sz="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Конкурс детской </a:t>
            </a:r>
            <a:r>
              <a:rPr lang="ru-RU" sz="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 молодежной </a:t>
            </a:r>
            <a:r>
              <a:rPr lang="ru-RU" sz="5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моды </a:t>
            </a:r>
            <a:r>
              <a:rPr lang="ru-RU" sz="5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«Пробуждение»</a:t>
            </a:r>
            <a:r>
              <a:rPr lang="ru-RU" sz="5000" dirty="0"/>
              <a:t/>
            </a:r>
            <a:br>
              <a:rPr lang="ru-RU" sz="5000" dirty="0"/>
            </a:br>
            <a:endParaRPr lang="ru-RU" sz="5000" dirty="0"/>
          </a:p>
        </p:txBody>
      </p:sp>
      <p:pic>
        <p:nvPicPr>
          <p:cNvPr id="4" name="Picture 2" descr="C:\Documents and Settings\user_2\Рабочий стол\Радуга\сайт\Эмблема корр цве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Вялова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Галина Александровна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Объединение ―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Театр моды «Стиль»</a:t>
            </a:r>
          </a:p>
        </p:txBody>
      </p:sp>
      <p:pic>
        <p:nvPicPr>
          <p:cNvPr id="5" name="Содержимое 4" descr="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643182"/>
            <a:ext cx="4038600" cy="3028950"/>
          </a:xfrm>
        </p:spPr>
      </p:pic>
      <p:pic>
        <p:nvPicPr>
          <p:cNvPr id="6" name="Содержимое 5" descr="8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14488"/>
            <a:ext cx="3298231" cy="4525963"/>
          </a:xfrm>
        </p:spPr>
      </p:pic>
      <p:sp>
        <p:nvSpPr>
          <p:cNvPr id="7" name="TextBox 6"/>
          <p:cNvSpPr txBox="1"/>
          <p:nvPr/>
        </p:nvSpPr>
        <p:spPr>
          <a:xfrm>
            <a:off x="785786" y="1928802"/>
            <a:ext cx="4000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Театр моды «Стиль» в коллекции «Весна идёт»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357298"/>
            <a:ext cx="9144000" cy="5000660"/>
          </a:xfrm>
        </p:spPr>
        <p:txBody>
          <a:bodyPr>
            <a:normAutofit/>
          </a:bodyPr>
          <a:lstStyle/>
          <a:p>
            <a:r>
              <a:rPr lang="ru-RU" sz="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Конкурс кино-, </a:t>
            </a:r>
            <a:r>
              <a:rPr lang="ru-RU" sz="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видео-</a:t>
            </a:r>
            <a:br>
              <a:rPr lang="ru-RU" sz="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5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фототворчества</a:t>
            </a:r>
            <a:r>
              <a:rPr lang="ru-RU" sz="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взгляд»</a:t>
            </a:r>
            <a:r>
              <a:rPr lang="ru-RU" sz="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user_2\Рабочий стол\Радуга\сайт\Эмблема корр цве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 Ухова Светлана Николаевна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Объединение ―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Цифровая фотосъёмка</a:t>
            </a: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3071810"/>
            <a:ext cx="4038600" cy="2269246"/>
          </a:xfrm>
        </p:spPr>
      </p:pic>
      <p:pic>
        <p:nvPicPr>
          <p:cNvPr id="6" name="Содержимое 5" descr="9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57818" y="1785926"/>
            <a:ext cx="3200111" cy="4525963"/>
          </a:xfrm>
        </p:spPr>
      </p:pic>
      <p:sp>
        <p:nvSpPr>
          <p:cNvPr id="7" name="TextBox 6"/>
          <p:cNvSpPr txBox="1"/>
          <p:nvPr/>
        </p:nvSpPr>
        <p:spPr>
          <a:xfrm>
            <a:off x="642910" y="2500306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Взгляд в стиле </a:t>
            </a:r>
            <a:r>
              <a:rPr lang="en-US" sz="20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Urbanus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857496"/>
            <a:ext cx="4165739" cy="2340684"/>
          </a:xfrm>
        </p:spPr>
      </p:pic>
      <p:pic>
        <p:nvPicPr>
          <p:cNvPr id="6" name="Содержимое 5" descr="10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3504" y="1643050"/>
            <a:ext cx="3200111" cy="4525963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 Ухова Светлана Николаевна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Объединение ―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Цифровая фотосъёмка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2357430"/>
            <a:ext cx="4286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Вечерние зори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785926"/>
            <a:ext cx="9144000" cy="4643470"/>
          </a:xfrm>
        </p:spPr>
        <p:txBody>
          <a:bodyPr>
            <a:normAutofit/>
          </a:bodyPr>
          <a:lstStyle/>
          <a:p>
            <a:r>
              <a:rPr lang="ru-RU" sz="5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Конкурс танцевальных коллективов </a:t>
            </a:r>
            <a: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50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Палитра танца»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C:\Documents and Settings\user_2\Рабочий стол\Радуга\сайт\Эмблема корр цвет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 Мареева Ирина Георгиевна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Шишова Анастасия Александровна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Танцевальное объединение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«Мозаика»</a:t>
            </a:r>
          </a:p>
        </p:txBody>
      </p:sp>
      <p:pic>
        <p:nvPicPr>
          <p:cNvPr id="5" name="Содержимое 4" descr="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l="10292" r="7375" b="15094"/>
          <a:stretch>
            <a:fillRect/>
          </a:stretch>
        </p:blipFill>
        <p:spPr>
          <a:xfrm>
            <a:off x="571472" y="2714620"/>
            <a:ext cx="4026505" cy="2768223"/>
          </a:xfrm>
        </p:spPr>
      </p:pic>
      <p:pic>
        <p:nvPicPr>
          <p:cNvPr id="6" name="Содержимое 5" descr="11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643050"/>
            <a:ext cx="3114449" cy="4525963"/>
          </a:xfrm>
        </p:spPr>
      </p:pic>
      <p:sp>
        <p:nvSpPr>
          <p:cNvPr id="7" name="TextBox 6"/>
          <p:cNvSpPr txBox="1"/>
          <p:nvPr/>
        </p:nvSpPr>
        <p:spPr>
          <a:xfrm>
            <a:off x="500034" y="2071678"/>
            <a:ext cx="43577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«Вальс фронтовых сестёр»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2786058"/>
            <a:ext cx="4038600" cy="2692400"/>
          </a:xfrm>
        </p:spPr>
      </p:pic>
      <p:pic>
        <p:nvPicPr>
          <p:cNvPr id="6" name="Содержимое 5" descr="12.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429256" y="1571612"/>
            <a:ext cx="3110362" cy="4525963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 Мареева Ирина Георгиевна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Шишова Анастасия Александровна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Танцевальное объединение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«Мозаика»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2143116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Подружки-щебетушки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 r="6249"/>
          <a:stretch>
            <a:fillRect/>
          </a:stretch>
        </p:blipFill>
        <p:spPr>
          <a:xfrm>
            <a:off x="785786" y="2643182"/>
            <a:ext cx="3786214" cy="2996856"/>
          </a:xfrm>
        </p:spPr>
      </p:pic>
      <p:pic>
        <p:nvPicPr>
          <p:cNvPr id="6" name="Содержимое 5" descr="13.1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429256" y="1714488"/>
            <a:ext cx="3152402" cy="4525963"/>
          </a:xfrm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 Мареева Ирина Георгиевна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Педагог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/о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―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Шишова Анастасия Александровна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Танцевальное объединение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«Мозаика»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1928802"/>
            <a:ext cx="4214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Болгарский танец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ru-RU" sz="24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ИГРУШЕЧНЫЕ МАСТЕРА</a:t>
            </a:r>
            <a:endParaRPr lang="ru-RU" sz="2400" b="1" spc="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Documents and Settings\user_2\Рабочий стол\Радуга\фото Радуга сайт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124825"/>
            <a:ext cx="7072362" cy="5314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9256" y="1285860"/>
            <a:ext cx="3500462" cy="582594"/>
          </a:xfrm>
        </p:spPr>
        <p:txBody>
          <a:bodyPr>
            <a:noAutofit/>
          </a:bodyPr>
          <a:lstStyle/>
          <a:p>
            <a:r>
              <a:rPr lang="ru-RU" sz="2400" b="1" spc="3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НОВЫЙ ВЗГЛЯД</a:t>
            </a:r>
            <a:endParaRPr lang="ru-RU" sz="2400" b="1" spc="3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user_2\Рабочий стол\Радуга\фото Радуга сайт\7.jpg"/>
          <p:cNvPicPr>
            <a:picLocks noChangeAspect="1" noChangeArrowheads="1"/>
          </p:cNvPicPr>
          <p:nvPr/>
        </p:nvPicPr>
        <p:blipFill>
          <a:blip r:embed="rId2"/>
          <a:srcRect r="3896"/>
          <a:stretch>
            <a:fillRect/>
          </a:stretch>
        </p:blipFill>
        <p:spPr bwMode="auto">
          <a:xfrm>
            <a:off x="214282" y="642918"/>
            <a:ext cx="5286412" cy="5872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user_2\Рабочий стол\Радуга\фото Радуга сайт\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14290"/>
            <a:ext cx="3286116" cy="2190744"/>
          </a:xfrm>
          <a:prstGeom prst="rect">
            <a:avLst/>
          </a:prstGeom>
          <a:noFill/>
        </p:spPr>
      </p:pic>
      <p:pic>
        <p:nvPicPr>
          <p:cNvPr id="5123" name="Picture 3" descr="C:\Documents and Settings\user_2\Рабочий стол\Радуга\фото Радуга сайт\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214554"/>
            <a:ext cx="3286148" cy="2190765"/>
          </a:xfrm>
          <a:prstGeom prst="rect">
            <a:avLst/>
          </a:prstGeom>
          <a:noFill/>
        </p:spPr>
      </p:pic>
      <p:pic>
        <p:nvPicPr>
          <p:cNvPr id="5124" name="Picture 4" descr="C:\Documents and Settings\user_2\Рабочий стол\Радуга\фото Радуга сайт\10.JPG"/>
          <p:cNvPicPr>
            <a:picLocks noChangeAspect="1" noChangeArrowheads="1"/>
          </p:cNvPicPr>
          <p:nvPr/>
        </p:nvPicPr>
        <p:blipFill>
          <a:blip r:embed="rId5" cstate="print"/>
          <a:srcRect r="2151"/>
          <a:stretch>
            <a:fillRect/>
          </a:stretch>
        </p:blipFill>
        <p:spPr bwMode="auto">
          <a:xfrm>
            <a:off x="500034" y="4357694"/>
            <a:ext cx="3321867" cy="226324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14810" y="214290"/>
            <a:ext cx="928694" cy="621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/>
            <a:r>
              <a:rPr lang="ru-RU" sz="2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ПАЛИТРА ТАНЦА</a:t>
            </a:r>
          </a:p>
          <a:p>
            <a:pPr algn="ctr"/>
            <a:endParaRPr lang="ru-RU" dirty="0"/>
          </a:p>
        </p:txBody>
      </p:sp>
      <p:pic>
        <p:nvPicPr>
          <p:cNvPr id="5125" name="Picture 5" descr="C:\Documents and Settings\user_2\Рабочий стол\Радуга\фото Радуга сайт\1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214290"/>
            <a:ext cx="3357586" cy="2238390"/>
          </a:xfrm>
          <a:prstGeom prst="rect">
            <a:avLst/>
          </a:prstGeom>
          <a:noFill/>
        </p:spPr>
      </p:pic>
      <p:pic>
        <p:nvPicPr>
          <p:cNvPr id="5126" name="Picture 6" descr="C:\Documents and Settings\user_2\Рабочий стол\Радуга\фото Радуга сайт\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2214554"/>
            <a:ext cx="3357586" cy="2238390"/>
          </a:xfrm>
          <a:prstGeom prst="rect">
            <a:avLst/>
          </a:prstGeom>
          <a:noFill/>
        </p:spPr>
      </p:pic>
      <p:pic>
        <p:nvPicPr>
          <p:cNvPr id="5127" name="Picture 7" descr="C:\Documents and Settings\user_2\Рабочий стол\Радуга\фото Радуга сайт\1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57818" y="4429132"/>
            <a:ext cx="3393304" cy="22622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2114536" cy="631844"/>
          </a:xfrm>
        </p:spPr>
        <p:txBody>
          <a:bodyPr>
            <a:normAutofit/>
          </a:bodyPr>
          <a:lstStyle/>
          <a:p>
            <a:r>
              <a:rPr lang="ru-RU" sz="2400" b="1" spc="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ГЛАГОЛ</a:t>
            </a:r>
            <a:endParaRPr lang="ru-RU" sz="2400" b="1" spc="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2928934"/>
            <a:ext cx="2286016" cy="55402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b="1" spc="3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ГАРМОНИЯ</a:t>
            </a:r>
            <a:endParaRPr lang="ru-RU" sz="2400" b="1" spc="3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user_2\Рабочий стол\Радуга\фото Радуга сайт\14.JPG"/>
          <p:cNvPicPr>
            <a:picLocks noChangeAspect="1" noChangeArrowheads="1"/>
          </p:cNvPicPr>
          <p:nvPr/>
        </p:nvPicPr>
        <p:blipFill>
          <a:blip r:embed="rId2" cstate="print"/>
          <a:srcRect r="10714"/>
          <a:stretch>
            <a:fillRect/>
          </a:stretch>
        </p:blipFill>
        <p:spPr bwMode="auto">
          <a:xfrm>
            <a:off x="428596" y="3643314"/>
            <a:ext cx="3571900" cy="2667019"/>
          </a:xfrm>
          <a:prstGeom prst="rect">
            <a:avLst/>
          </a:prstGeom>
          <a:noFill/>
        </p:spPr>
      </p:pic>
      <p:pic>
        <p:nvPicPr>
          <p:cNvPr id="6147" name="Picture 3" descr="C:\Documents and Settings\user_2\Рабочий стол\Радуга\фото Радуга сайт\15.JPG"/>
          <p:cNvPicPr>
            <a:picLocks noChangeAspect="1" noChangeArrowheads="1"/>
          </p:cNvPicPr>
          <p:nvPr/>
        </p:nvPicPr>
        <p:blipFill>
          <a:blip r:embed="rId3" cstate="print"/>
          <a:srcRect l="11588"/>
          <a:stretch>
            <a:fillRect/>
          </a:stretch>
        </p:blipFill>
        <p:spPr bwMode="auto">
          <a:xfrm>
            <a:off x="4572000" y="3714752"/>
            <a:ext cx="3815303" cy="2643206"/>
          </a:xfrm>
          <a:prstGeom prst="rect">
            <a:avLst/>
          </a:prstGeom>
          <a:noFill/>
        </p:spPr>
      </p:pic>
      <p:pic>
        <p:nvPicPr>
          <p:cNvPr id="6148" name="Picture 4" descr="C:\Documents and Settings\user_2\Рабочий стол\Радуга\фото Радуга сайт\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785794"/>
            <a:ext cx="2761957" cy="2071702"/>
          </a:xfrm>
          <a:prstGeom prst="rect">
            <a:avLst/>
          </a:prstGeom>
          <a:noFill/>
        </p:spPr>
      </p:pic>
      <p:pic>
        <p:nvPicPr>
          <p:cNvPr id="6149" name="Picture 5" descr="C:\Documents and Settings\user_2\Рабочий стол\Радуга\материалы для конкурсов\Глагол\DSCN1536.JPG"/>
          <p:cNvPicPr>
            <a:picLocks noChangeAspect="1" noChangeArrowheads="1"/>
          </p:cNvPicPr>
          <p:nvPr/>
        </p:nvPicPr>
        <p:blipFill>
          <a:blip r:embed="rId5" cstate="print"/>
          <a:srcRect t="18752" r="11111" b="8324"/>
          <a:stretch>
            <a:fillRect/>
          </a:stretch>
        </p:blipFill>
        <p:spPr bwMode="auto">
          <a:xfrm>
            <a:off x="5143504" y="571480"/>
            <a:ext cx="2286016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3357586" cy="642942"/>
          </a:xfrm>
        </p:spPr>
        <p:txBody>
          <a:bodyPr>
            <a:normAutofit/>
          </a:bodyPr>
          <a:lstStyle/>
          <a:p>
            <a:r>
              <a:rPr lang="ru-RU" sz="3200" b="1" spc="25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ВЕРЮ!</a:t>
            </a:r>
            <a:endParaRPr lang="ru-RU" sz="3200" b="1" spc="25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Documents and Settings\user_2\Рабочий стол\Радуга\фото Радуга сайт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43116"/>
            <a:ext cx="5786478" cy="4339858"/>
          </a:xfrm>
          <a:prstGeom prst="rect">
            <a:avLst/>
          </a:prstGeom>
          <a:noFill/>
        </p:spPr>
      </p:pic>
      <p:pic>
        <p:nvPicPr>
          <p:cNvPr id="7171" name="Picture 3" descr="C:\Documents and Settings\user_2\Рабочий стол\Радуга\фото Радуга сайт\17.jpg"/>
          <p:cNvPicPr>
            <a:picLocks noChangeAspect="1" noChangeArrowheads="1"/>
          </p:cNvPicPr>
          <p:nvPr/>
        </p:nvPicPr>
        <p:blipFill>
          <a:blip r:embed="rId3" cstate="print"/>
          <a:srcRect l="3398" t="6794" r="3182"/>
          <a:stretch>
            <a:fillRect/>
          </a:stretch>
        </p:blipFill>
        <p:spPr bwMode="auto">
          <a:xfrm>
            <a:off x="5214942" y="142852"/>
            <a:ext cx="3929058" cy="29400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582594"/>
          </a:xfrm>
        </p:spPr>
        <p:txBody>
          <a:bodyPr>
            <a:normAutofit/>
          </a:bodyPr>
          <a:lstStyle/>
          <a:p>
            <a:r>
              <a:rPr lang="ru-RU" sz="2400" b="1" spc="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ПРОБУЖДЕНИЕ</a:t>
            </a:r>
            <a:endParaRPr lang="ru-RU" sz="2400" b="1" spc="3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Documents and Settings\user_2\Рабочий стол\Радуга\фото Радуга сайт\19.jpg"/>
          <p:cNvPicPr>
            <a:picLocks noChangeAspect="1" noChangeArrowheads="1"/>
          </p:cNvPicPr>
          <p:nvPr/>
        </p:nvPicPr>
        <p:blipFill>
          <a:blip r:embed="rId2" cstate="print"/>
          <a:srcRect l="4144" t="9207" r="3314" b="11612"/>
          <a:stretch>
            <a:fillRect/>
          </a:stretch>
        </p:blipFill>
        <p:spPr bwMode="auto">
          <a:xfrm>
            <a:off x="4143372" y="2786058"/>
            <a:ext cx="4786346" cy="3071834"/>
          </a:xfrm>
          <a:prstGeom prst="rect">
            <a:avLst/>
          </a:prstGeom>
          <a:noFill/>
        </p:spPr>
      </p:pic>
      <p:pic>
        <p:nvPicPr>
          <p:cNvPr id="8194" name="Picture 2" descr="C:\Documents and Settings\user_2\Рабочий стол\Радуга\фото Радуга сайт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071546"/>
            <a:ext cx="4327116" cy="2892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spc="3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РЕЗУЛЬТАТЫ</a:t>
            </a:r>
            <a:endParaRPr lang="ru-RU" sz="3600" b="1" spc="3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 descr="C:\Documents and Settings\user_2\Рабочий стол\Радуга\фото Радуга сайт\Результаты\медаль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500174"/>
            <a:ext cx="2305131" cy="307350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14414" y="2500306"/>
            <a:ext cx="335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spc="15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МЕДАЛЬ ДЛЯ ПОБЕДИТЕЛЯ И ПРИЗЁРА</a:t>
            </a:r>
            <a:endParaRPr lang="ru-RU" sz="2400" b="1" spc="15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198</Words>
  <Application>Microsoft Office PowerPoint</Application>
  <PresentationFormat>Экран (4:3)</PresentationFormat>
  <Paragraphs>46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ИЗДЕЛИЯ В ТЕХНИКЕ ЛОСКУТНОГО ШИТЬЯ</vt:lpstr>
      <vt:lpstr>КРАСОТА РУКОТВОРНАЯ</vt:lpstr>
      <vt:lpstr>ИГРУШЕЧНЫЕ МАСТЕРА</vt:lpstr>
      <vt:lpstr>НОВЫЙ ВЗГЛЯД</vt:lpstr>
      <vt:lpstr>Слайд 5</vt:lpstr>
      <vt:lpstr>ГЛАГОЛ</vt:lpstr>
      <vt:lpstr>ВЕРЮ!</vt:lpstr>
      <vt:lpstr>ПРОБУЖДЕНИЕ</vt:lpstr>
      <vt:lpstr>РЕЗУЛЬТАТЫ</vt:lpstr>
      <vt:lpstr>Конкурс самодельной игрушки «Игрушечные мастера» </vt:lpstr>
      <vt:lpstr>Педагог д/о― Дудко Надежда Викторовна Объединение ― Прикладное творчество</vt:lpstr>
      <vt:lpstr>Педагог д/о ― Кованскова Лариса Степановна Объединение ― Прикладное творчество</vt:lpstr>
      <vt:lpstr>Педагог д/о ― Балашова Елена Ивановна  Объединение ― Русская сувенирная кукла</vt:lpstr>
      <vt:lpstr>Конкурс декоративно-прикладного творчества  «Красота рукотворная» </vt:lpstr>
      <vt:lpstr>Педагог д/о ― Вялова Галина Александровна Объединение прикладного творчества «Чародейка»</vt:lpstr>
      <vt:lpstr>Педагог д/о ― Дудко Надежда Викторовна Объединение ― Прикладное творчество</vt:lpstr>
      <vt:lpstr>Слайд 17</vt:lpstr>
      <vt:lpstr>Конкурс театральных коллективов «Верю!» </vt:lpstr>
      <vt:lpstr>Педагог д/о ― Потапов Михаил Сергеевич Театральное объединение «Кураж»</vt:lpstr>
      <vt:lpstr>Конкурс детской  и молодежной моды «Пробуждение» </vt:lpstr>
      <vt:lpstr>Педагог д/о ― Вялова Галина Александровна Объединение ― Театр моды «Стиль»</vt:lpstr>
      <vt:lpstr>Конкурс кино-, видео-  и фототворчества  «Новый взгляд» </vt:lpstr>
      <vt:lpstr>Педагог д/о ― Ухова Светлана Николаевна Объединение ― Цифровая фотосъёмка</vt:lpstr>
      <vt:lpstr>Педагог д/о ― Ухова Светлана Николаевна Объединение ― Цифровая фотосъёмка</vt:lpstr>
      <vt:lpstr>Конкурс танцевальных коллективов  «Палитра танца» </vt:lpstr>
      <vt:lpstr>Педагог д/о ― Мареева Ирина Георгиевна Педагог д/о ― Шишова Анастасия Александровна Танцевальное объединение «Мозаика»</vt:lpstr>
      <vt:lpstr>Педагог д/о ― Мареева Ирина Георгиевна Педагог д/о ― Шишова Анастасия Александровна Танцевальное объединение «Мозаика»</vt:lpstr>
      <vt:lpstr>Педагог д/о ― Мареева Ирина Георгиевна Педагог д/о ― Шишова Анастасия Александровна Танцевальное объединение «Мозаика»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ИЗДЕЛИЯ В ТЕХНИКЕ ЛОСКУТНОГО ШИТЬЯ</dc:title>
  <dc:creator>user_2</dc:creator>
  <cp:lastModifiedBy>user_2</cp:lastModifiedBy>
  <cp:revision>12</cp:revision>
  <dcterms:created xsi:type="dcterms:W3CDTF">2016-04-28T05:47:03Z</dcterms:created>
  <dcterms:modified xsi:type="dcterms:W3CDTF">2016-04-28T07:44:07Z</dcterms:modified>
</cp:coreProperties>
</file>