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handoutMasterIdLst>
    <p:handoutMasterId r:id="rId14"/>
  </p:handoutMasterIdLst>
  <p:sldIdLst>
    <p:sldId id="256" r:id="rId2"/>
    <p:sldId id="273" r:id="rId3"/>
    <p:sldId id="270" r:id="rId4"/>
    <p:sldId id="283" r:id="rId5"/>
    <p:sldId id="279" r:id="rId6"/>
    <p:sldId id="284" r:id="rId7"/>
    <p:sldId id="275" r:id="rId8"/>
    <p:sldId id="281" r:id="rId9"/>
    <p:sldId id="280" r:id="rId10"/>
    <p:sldId id="276" r:id="rId11"/>
    <p:sldId id="271" r:id="rId12"/>
    <p:sldId id="268" r:id="rId13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18E80-C674-4779-847D-B9959FD44A7E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AFB4-EBEF-4DE5-8EB4-9D808001D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8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6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44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2077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13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685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61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42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9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3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3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11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9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4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7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31D3-49DB-4A91-813D-5A994AAEDA86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44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92" y="179276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Опыт использования вариативной части ОПОП СПО для внедрения стандартов </a:t>
            </a:r>
            <a:r>
              <a:rPr lang="en-US" sz="3200" b="1" dirty="0" smtClean="0"/>
              <a:t>WorldSkills 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ru-RU" sz="3200" b="1" dirty="0" smtClean="0"/>
              <a:t>компетенция Дошкольное воспитание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8122024" cy="288841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Колесова Н.А.,</a:t>
            </a:r>
          </a:p>
          <a:p>
            <a:pPr algn="r"/>
            <a:r>
              <a:rPr lang="ru-RU" dirty="0"/>
              <a:t>з</a:t>
            </a:r>
            <a:r>
              <a:rPr lang="ru-RU" dirty="0" smtClean="0"/>
              <a:t>аведующий производственной практикой</a:t>
            </a:r>
          </a:p>
          <a:p>
            <a:pPr algn="r"/>
            <a:endParaRPr lang="ru-RU" dirty="0"/>
          </a:p>
          <a:p>
            <a:endParaRPr lang="ru-RU" dirty="0" smtClean="0"/>
          </a:p>
          <a:p>
            <a:pPr algn="ctr"/>
            <a:r>
              <a:rPr lang="ru-RU" sz="1900" dirty="0" smtClean="0"/>
              <a:t>Ярославль, 201</a:t>
            </a:r>
            <a:r>
              <a:rPr lang="en-US" sz="1900" dirty="0" smtClean="0"/>
              <a:t>6</a:t>
            </a:r>
            <a:endParaRPr lang="ru-RU" sz="1900" dirty="0"/>
          </a:p>
        </p:txBody>
      </p:sp>
      <p:pic>
        <p:nvPicPr>
          <p:cNvPr id="4" name="Рисунок 3" descr="монограмма ЯрПК"/>
          <p:cNvPicPr/>
          <p:nvPr/>
        </p:nvPicPr>
        <p:blipFill>
          <a:blip r:embed="rId2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0" t="20844" r="19897" b="26468"/>
          <a:stretch>
            <a:fillRect/>
          </a:stretch>
        </p:blipFill>
        <p:spPr bwMode="auto">
          <a:xfrm>
            <a:off x="877139" y="222736"/>
            <a:ext cx="2628060" cy="1570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15552" y="2227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профессиональное образовательное автономное учреждение Ярославской области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Ярославский педагогический колледж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49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071"/>
          </a:xfrm>
        </p:spPr>
        <p:txBody>
          <a:bodyPr/>
          <a:lstStyle/>
          <a:p>
            <a:r>
              <a:rPr lang="ru-RU" dirty="0" smtClean="0"/>
              <a:t>Риски реализации и их минимизация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423506"/>
              </p:ext>
            </p:extLst>
          </p:nvPr>
        </p:nvGraphicFramePr>
        <p:xfrm>
          <a:off x="426851" y="1353671"/>
          <a:ext cx="916538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2692"/>
                <a:gridCol w="45826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Пути минимизации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уровень мотивации педагогических кадров к организации деятельности с учетом стандартов </a:t>
                      </a:r>
                      <a:r>
                        <a:rPr lang="en-US" dirty="0" smtClean="0"/>
                        <a:t>WSR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Обучающие</a:t>
                      </a:r>
                      <a:r>
                        <a:rPr lang="ru-RU" baseline="0" dirty="0" smtClean="0"/>
                        <a:t> семинары для специалистов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Внедрение показателей эффективности по участию в движении </a:t>
                      </a:r>
                      <a:r>
                        <a:rPr lang="en-US" dirty="0" smtClean="0"/>
                        <a:t>WSR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Низкий % охвата обучающихся, вовлеченных в движение </a:t>
                      </a:r>
                      <a:r>
                        <a:rPr lang="en-US" dirty="0" smtClean="0"/>
                        <a:t>WSR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Ежегодное обновление содержания ОПОП с учетом стандартов </a:t>
                      </a:r>
                      <a:r>
                        <a:rPr lang="en-US" dirty="0" smtClean="0"/>
                        <a:t>WSR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Реализация дополнительных программ подготовки к чемпионатам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Недостаточный опыт участия</a:t>
                      </a:r>
                      <a:r>
                        <a:rPr lang="ru-RU" baseline="0" dirty="0" smtClean="0"/>
                        <a:t> в чемпионатах </a:t>
                      </a:r>
                      <a:r>
                        <a:rPr lang="en-US" dirty="0" smtClean="0"/>
                        <a:t>WSR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чемпионатах других регионов за счет привлечения внебюджетных средств организации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необходимых материально-технических ресурсов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внебюджетных средств организации</a:t>
                      </a:r>
                    </a:p>
                    <a:p>
                      <a:r>
                        <a:rPr lang="ru-RU" dirty="0" smtClean="0"/>
                        <a:t>Расширение сетевого взаимодействия</a:t>
                      </a:r>
                    </a:p>
                    <a:p>
                      <a:r>
                        <a:rPr lang="ru-RU" dirty="0" smtClean="0"/>
                        <a:t>Привлечение бизнес-партнеров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00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yar-pk.edu.yar.ru/data/images/4724_w220_h2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270000"/>
            <a:ext cx="2892599" cy="19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yar-pk.edu.yar.ru/data/images/4747_w220_h2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599" y="1270000"/>
            <a:ext cx="2928284" cy="195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yar-pk.edu.yar.ru/data/images/4760_w220_h2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550" y="1270000"/>
            <a:ext cx="2928284" cy="195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yar-pk.edu.yar.ru/data/images/4860_w220_h2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2" y="4115408"/>
            <a:ext cx="2870235" cy="191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yar-pk.edu.yar.ru/data/images/4870_w220_h22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598" y="4115408"/>
            <a:ext cx="2870235" cy="191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yar-pk.edu.yar.ru/data/images/4885_w220_h22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549" y="4115408"/>
            <a:ext cx="2849579" cy="190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2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489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омпетенция </a:t>
            </a:r>
            <a:r>
              <a:rPr lang="ru-RU" sz="3200" b="1" dirty="0"/>
              <a:t>«Дошкольное воспитание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/>
              <a:t>(воспитатель детей дошкольного возраста)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 smtClean="0"/>
              <a:t>						Специальности СПО:</a:t>
            </a:r>
          </a:p>
          <a:p>
            <a:pPr marL="0" indent="0">
              <a:buNone/>
            </a:pPr>
            <a:r>
              <a:rPr lang="ru-RU" sz="3000" dirty="0" smtClean="0"/>
              <a:t> «Дошкольное образование»</a:t>
            </a:r>
          </a:p>
          <a:p>
            <a:pPr marL="0" indent="0">
              <a:buNone/>
            </a:pPr>
            <a:r>
              <a:rPr lang="ru-RU" sz="3000" dirty="0" smtClean="0"/>
              <a:t> «Специальное дошкольное образование»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dirty="0" smtClean="0"/>
              <a:t>			Объекты </a:t>
            </a:r>
            <a:r>
              <a:rPr lang="ru-RU" sz="3000" dirty="0"/>
              <a:t>профессиональной </a:t>
            </a:r>
            <a:r>
              <a:rPr lang="ru-RU" sz="3000" dirty="0" smtClean="0"/>
              <a:t>деятельности: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воспитания и обучения детей дошкольного </a:t>
            </a:r>
            <a:r>
              <a:rPr lang="ru-RU" sz="3000" dirty="0" smtClean="0"/>
              <a:t>возраста 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взаимодействия с родителями воспитанников и сотрудниками дошкольных образовательных </a:t>
            </a:r>
            <a:r>
              <a:rPr lang="ru-RU" sz="3000" dirty="0" smtClean="0"/>
              <a:t>организаций</a:t>
            </a:r>
          </a:p>
          <a:p>
            <a:pPr>
              <a:buFontTx/>
              <a:buChar char="-"/>
            </a:pPr>
            <a:r>
              <a:rPr lang="ru-RU" sz="3000" dirty="0" smtClean="0"/>
              <a:t> </a:t>
            </a:r>
            <a:r>
              <a:rPr lang="ru-RU" sz="3000" dirty="0"/>
              <a:t>методическое обеспечение образовательного процесса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организация </a:t>
            </a:r>
            <a:r>
              <a:rPr lang="ru-RU" sz="3000" dirty="0"/>
              <a:t>инновационной </a:t>
            </a:r>
            <a:r>
              <a:rPr lang="ru-RU" sz="3000" dirty="0" smtClean="0"/>
              <a:t>профессиональной деятельности</a:t>
            </a:r>
            <a:endParaRPr lang="ru-RU" sz="3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76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2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Конкурсные задания НЧ 2016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1270"/>
            <a:ext cx="8596668" cy="528021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err="1"/>
              <a:t>Самопрезентация</a:t>
            </a:r>
            <a:r>
              <a:rPr lang="ru-RU" dirty="0"/>
              <a:t>. Собеседование экспертов с участником конкурса.</a:t>
            </a:r>
          </a:p>
          <a:p>
            <a:pPr lvl="0"/>
            <a:r>
              <a:rPr lang="ru-RU" dirty="0"/>
              <a:t>Выразительное чтение, презентация книги.</a:t>
            </a:r>
          </a:p>
          <a:p>
            <a:pPr lvl="0"/>
            <a:r>
              <a:rPr lang="ru-RU" dirty="0"/>
              <a:t>Театрализованная деятельность. Представление театра кукол по сказкам народов мира в соответствии с требованиями ФГОС. </a:t>
            </a:r>
          </a:p>
          <a:p>
            <a:pPr lvl="0"/>
            <a:r>
              <a:rPr lang="ru-RU" dirty="0"/>
              <a:t>Декоративно-прикладное искусство. Создание образца декоративной росписи для демонстрации в совместной организованной деятельности воспитателя с детьми. </a:t>
            </a:r>
          </a:p>
          <a:p>
            <a:pPr lvl="0"/>
            <a:r>
              <a:rPr lang="ru-RU" dirty="0" err="1"/>
              <a:t>Пластилинография</a:t>
            </a:r>
            <a:r>
              <a:rPr lang="ru-RU" dirty="0"/>
              <a:t>. Изготовление поделки в технике рисования пластилином на разных поверхностях.</a:t>
            </a:r>
          </a:p>
          <a:p>
            <a:pPr lvl="0"/>
            <a:r>
              <a:rPr lang="ru-RU" dirty="0"/>
              <a:t>Разработка и проведение комплекса утренней гимнастики с детьми дошкольного возраста.</a:t>
            </a:r>
          </a:p>
          <a:p>
            <a:pPr lvl="0"/>
            <a:r>
              <a:rPr lang="ru-RU" dirty="0"/>
              <a:t>Разработка и проведение занятия по робототехнике для детей дошкольного возраста.</a:t>
            </a:r>
          </a:p>
          <a:p>
            <a:pPr lvl="0"/>
            <a:r>
              <a:rPr lang="ru-RU" dirty="0"/>
              <a:t>Разработка и проведение дидактической игры с использованием ИКТ (интерактивная доска, интерактивный стол). </a:t>
            </a:r>
          </a:p>
          <a:p>
            <a:pPr lvl="0"/>
            <a:r>
              <a:rPr lang="ru-RU" dirty="0"/>
              <a:t>Разработка и представление совместного проекта воспитателя, детей и родителей. </a:t>
            </a:r>
          </a:p>
          <a:p>
            <a:pPr marL="0" indent="0">
              <a:buNone/>
            </a:pPr>
            <a:r>
              <a:rPr lang="ru-RU" dirty="0" smtClean="0"/>
              <a:t>						Объем рабочего времени конкурсанта: 10 час. 02 мин.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								9 </a:t>
            </a:r>
            <a:r>
              <a:rPr lang="ru-RU" dirty="0"/>
              <a:t>часов 15 мин. на подготовку </a:t>
            </a:r>
          </a:p>
          <a:p>
            <a:pPr marL="0" indent="0">
              <a:buNone/>
            </a:pPr>
            <a:r>
              <a:rPr lang="ru-RU" dirty="0" smtClean="0"/>
              <a:t>									47 </a:t>
            </a:r>
            <a:r>
              <a:rPr lang="ru-RU" dirty="0"/>
              <a:t>мин. на демонстрацию результатов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75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5128"/>
            <a:ext cx="10515600" cy="98611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пыт участия в мероприятиях </a:t>
            </a:r>
            <a:r>
              <a:rPr lang="en-US" sz="3200" b="1" dirty="0" smtClean="0"/>
              <a:t>WorldSkills Russia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по компетенции «Дошкольное воспитание»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75" y="1586848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/>
              <a:t>Организация подготовки участников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(сентябрь – 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полуфинала национального чемпионата </a:t>
            </a:r>
            <a:r>
              <a:rPr lang="en-US" dirty="0"/>
              <a:t>WSR </a:t>
            </a:r>
            <a:r>
              <a:rPr lang="ru-RU" dirty="0"/>
              <a:t>по Центральному федеральному округу (апрель 2015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Участие в Открытом чемпионате Москвы по стандартам </a:t>
            </a:r>
            <a:r>
              <a:rPr lang="en-US" dirty="0"/>
              <a:t>WorldSkills</a:t>
            </a:r>
            <a:r>
              <a:rPr lang="ru-RU" dirty="0"/>
              <a:t> «Московские мастера» (ноябрь 2015 года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Участие в региональном чемпионате «Молодые профессионалы» (февраль 2016) и организация работы конкурсной площадки</a:t>
            </a:r>
          </a:p>
          <a:p>
            <a:r>
              <a:rPr lang="ru-RU" dirty="0"/>
              <a:t>Организация работы конкурсной площадки полуфинала национального чемпионата </a:t>
            </a:r>
            <a:r>
              <a:rPr lang="en-US" dirty="0"/>
              <a:t>WSR </a:t>
            </a:r>
            <a:r>
              <a:rPr lang="ru-RU" dirty="0"/>
              <a:t>по Центральному федеральному округу </a:t>
            </a:r>
            <a:r>
              <a:rPr lang="ru-RU" dirty="0" smtClean="0"/>
              <a:t>2016 года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29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40407" cy="10130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Результаты участия </a:t>
            </a:r>
            <a:r>
              <a:rPr lang="ru-RU" sz="2800" b="1" dirty="0"/>
              <a:t>в мероприятиях </a:t>
            </a:r>
            <a:r>
              <a:rPr lang="en-US" sz="2800" b="1" dirty="0" smtClean="0"/>
              <a:t>WorldSkills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по компетенции «Дошкольное воспитание</a:t>
            </a:r>
            <a:r>
              <a:rPr lang="ru-RU" sz="2800" b="1" dirty="0" smtClean="0"/>
              <a:t>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4329"/>
            <a:ext cx="8596668" cy="32631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Сетевая региональная подготовка участников чемпионата</a:t>
            </a:r>
          </a:p>
          <a:p>
            <a:r>
              <a:rPr lang="ru-RU" sz="2400" dirty="0" smtClean="0"/>
              <a:t>Привлечение работодателей к экспертной оценке выполнения конкурсных заданий на региональном чемпионате</a:t>
            </a:r>
          </a:p>
          <a:p>
            <a:r>
              <a:rPr lang="ru-RU" sz="2400" dirty="0" smtClean="0"/>
              <a:t>Обмен опытом подготовки с коллегами центрального и приволжского федеральных округов</a:t>
            </a:r>
            <a:endParaRPr lang="ru-RU" sz="2400" dirty="0"/>
          </a:p>
          <a:p>
            <a:r>
              <a:rPr lang="ru-RU" sz="2400" dirty="0" smtClean="0"/>
              <a:t>Определение недостатков и пробелов в подготовке специалистов по компетенции «Дошкольное воспитание»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710" y="4843398"/>
            <a:ext cx="3051348" cy="20146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428" y="2002496"/>
            <a:ext cx="3051348" cy="2034233"/>
          </a:xfrm>
          <a:prstGeom prst="rect">
            <a:avLst/>
          </a:prstGeom>
        </p:spPr>
      </p:pic>
      <p:pic>
        <p:nvPicPr>
          <p:cNvPr id="8" name="Picture 8" descr="http://yar-pk.edu.yar.ru/data/images/4642_w220_h2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47" y="4843398"/>
            <a:ext cx="3015049" cy="20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12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5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оценки выполнения заданий </a:t>
            </a:r>
            <a:br>
              <a:rPr lang="ru-RU" dirty="0" smtClean="0"/>
            </a:br>
            <a:r>
              <a:rPr lang="ru-RU" dirty="0" smtClean="0"/>
              <a:t>(по итогам регионального чемпионата 2016)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441346"/>
              </p:ext>
            </p:extLst>
          </p:nvPr>
        </p:nvGraphicFramePr>
        <p:xfrm>
          <a:off x="677863" y="2160586"/>
          <a:ext cx="9210208" cy="344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104"/>
                <a:gridCol w="4605104"/>
              </a:tblGrid>
              <a:tr h="886987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Конкурсное</a:t>
                      </a:r>
                      <a:r>
                        <a:rPr lang="ru-RU" baseline="0" dirty="0" smtClean="0"/>
                        <a:t>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 выполнения от максимального значения</a:t>
                      </a:r>
                      <a:endParaRPr lang="ru-RU" dirty="0"/>
                    </a:p>
                  </a:txBody>
                  <a:tcPr/>
                </a:tc>
              </a:tr>
              <a:tr h="51388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Самопрезентация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51388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Пластилинография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</a:tr>
              <a:tr h="513889">
                <a:tc>
                  <a:txBody>
                    <a:bodyPr/>
                    <a:lstStyle/>
                    <a:p>
                      <a:r>
                        <a:rPr lang="ru-RU" dirty="0" smtClean="0"/>
                        <a:t>Утренняя</a:t>
                      </a:r>
                      <a:r>
                        <a:rPr lang="ru-RU" baseline="0" dirty="0" smtClean="0"/>
                        <a:t> гимнастика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5068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/>
                </a:tc>
              </a:tr>
              <a:tr h="50685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ИКТ</a:t>
                      </a:r>
                      <a:r>
                        <a:rPr lang="ru-RU" baseline="0" dirty="0" smtClean="0"/>
                        <a:t> и робототехника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4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986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Обновление содержания образовательной программы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906"/>
            <a:ext cx="8596668" cy="49216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smtClean="0"/>
              <a:t>С 01.09.2015 г. введены в учебный план </a:t>
            </a:r>
            <a:r>
              <a:rPr lang="ru-RU" sz="3000" dirty="0" smtClean="0">
                <a:solidFill>
                  <a:schemeClr val="accent1"/>
                </a:solidFill>
              </a:rPr>
              <a:t>новые </a:t>
            </a:r>
            <a:r>
              <a:rPr lang="ru-RU" sz="3000" dirty="0" smtClean="0"/>
              <a:t>дисциплины и МДК:</a:t>
            </a:r>
          </a:p>
          <a:p>
            <a:r>
              <a:rPr lang="ru-RU" sz="3000" dirty="0" smtClean="0"/>
              <a:t>Актуальные </a:t>
            </a:r>
            <a:r>
              <a:rPr lang="ru-RU" sz="3000" dirty="0"/>
              <a:t>проблемы дошкольного </a:t>
            </a:r>
            <a:r>
              <a:rPr lang="ru-RU" sz="3000" dirty="0" smtClean="0"/>
              <a:t>образования</a:t>
            </a:r>
            <a:endParaRPr lang="ru-RU" sz="3000" dirty="0"/>
          </a:p>
          <a:p>
            <a:r>
              <a:rPr lang="ru-RU" sz="3000" dirty="0" smtClean="0"/>
              <a:t>Сценическая речь</a:t>
            </a:r>
            <a:endParaRPr lang="ru-RU" sz="3000" dirty="0"/>
          </a:p>
          <a:p>
            <a:r>
              <a:rPr lang="ru-RU" sz="3000" dirty="0" smtClean="0"/>
              <a:t>Теоретические </a:t>
            </a:r>
            <a:r>
              <a:rPr lang="ru-RU" sz="3000" dirty="0"/>
              <a:t>основы и методика проектирования и планирования различных видов деятельности </a:t>
            </a:r>
            <a:r>
              <a:rPr lang="ru-RU" sz="3000" dirty="0" smtClean="0"/>
              <a:t>детей</a:t>
            </a:r>
          </a:p>
          <a:p>
            <a:r>
              <a:rPr lang="ru-RU" sz="3000" dirty="0" smtClean="0"/>
              <a:t>Теоретические основы организации театрализованной деятельности детей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Объем часов – 168 (18% вариативной части ОПОП СПО)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200" dirty="0" smtClean="0"/>
              <a:t>	Обновление содержания дисциплин и МДК:</a:t>
            </a:r>
          </a:p>
          <a:p>
            <a:r>
              <a:rPr lang="ru-RU" sz="1900" dirty="0"/>
              <a:t> </a:t>
            </a:r>
            <a:r>
              <a:rPr lang="ru-RU" sz="2900" dirty="0" smtClean="0"/>
              <a:t>Информатика и ИКТ в профессиональной деятельности</a:t>
            </a:r>
          </a:p>
          <a:p>
            <a:r>
              <a:rPr lang="ru-RU" sz="2900" dirty="0" smtClean="0"/>
              <a:t>Теоретические и методические основы продуктивной деятельности</a:t>
            </a:r>
          </a:p>
          <a:p>
            <a:r>
              <a:rPr lang="ru-RU" sz="2900" dirty="0" smtClean="0"/>
              <a:t>Теоретические </a:t>
            </a:r>
            <a:r>
              <a:rPr lang="ru-RU" sz="2900" dirty="0" smtClean="0"/>
              <a:t>и методические основы взаимодействия воспитателя с родителями и сотрудниками </a:t>
            </a:r>
          </a:p>
        </p:txBody>
      </p:sp>
    </p:spTree>
    <p:extLst>
      <p:ext uri="{BB962C8B-B14F-4D97-AF65-F5344CB8AC3E}">
        <p14:creationId xmlns:p14="http://schemas.microsoft.com/office/powerpoint/2010/main" val="238504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9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Обмен опытом с работодателями </a:t>
            </a:r>
            <a:br>
              <a:rPr lang="ru-RU" sz="2800" dirty="0" smtClean="0"/>
            </a:br>
            <a:r>
              <a:rPr lang="ru-RU" sz="2800" dirty="0" smtClean="0"/>
              <a:t>в рамках мероприятий ГЦРО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52" name="Picture 4" descr="http://ia100.mycdn.me/image?t=3&amp;bid=817195206191&amp;id=817195206191&amp;plc=WEB&amp;tkn=*2wS7ZCVSqGnCBbzWT5DSmAdb5m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022921"/>
            <a:ext cx="3337784" cy="22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a100.mycdn.me/image?t=3&amp;bid=817195205935&amp;id=817195205935&amp;plc=WEB&amp;tkn=*79k55ajG1Y2gsmCZy056bvJeZ8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244" y="3469079"/>
            <a:ext cx="3273188" cy="218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8518" y="2102695"/>
            <a:ext cx="7351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Семинары для старших воспитателей и методистов дошкольных образовательных организаций </a:t>
            </a:r>
            <a:endParaRPr lang="ru-RU" dirty="0"/>
          </a:p>
        </p:txBody>
      </p:sp>
      <p:pic>
        <p:nvPicPr>
          <p:cNvPr id="2058" name="Picture 10" descr="https://docviewer.yandex.ru/htmlimage?id=2v72d-5uy0s6uxovinw3wzdnv7hr1yx4yipfj82n42mqqvsphzxhm6yul7dwbc7xflyg6cn6swqcnpgp23x7je7t74c68lfbh83xqaopm&amp;name=image-hT6dnHd9uJjP8yV6Ax.jpg&amp;uid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546" y="4280314"/>
            <a:ext cx="3306911" cy="220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74741" cy="14605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Примерная </a:t>
            </a:r>
            <a:r>
              <a:rPr lang="ru-RU" sz="2400" dirty="0"/>
              <a:t>основная образовательная </a:t>
            </a:r>
            <a:r>
              <a:rPr lang="ru-RU" sz="2400" dirty="0" smtClean="0"/>
              <a:t>программа </a:t>
            </a:r>
            <a:r>
              <a:rPr lang="ru-RU" sz="2400" dirty="0"/>
              <a:t>по профессии среднего профессионального образования 44.02.01 «Дошкольное образование</a:t>
            </a:r>
            <a:r>
              <a:rPr lang="ru-RU" sz="2400" dirty="0" smtClean="0"/>
              <a:t>», </a:t>
            </a:r>
            <a:r>
              <a:rPr lang="ru-RU" sz="2400" dirty="0"/>
              <a:t>составленная в соответствии с требованиями </a:t>
            </a:r>
            <a:r>
              <a:rPr lang="en-US" sz="2400" dirty="0"/>
              <a:t>WorldSkills Russia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191" y="2366683"/>
            <a:ext cx="9156949" cy="367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	 </a:t>
            </a:r>
            <a:r>
              <a:rPr lang="ru-RU" sz="2000" dirty="0" smtClean="0">
                <a:latin typeface="+mj-lt"/>
              </a:rPr>
              <a:t>ПМ 06: Совершенствование и развитие профессиональной компетентности</a:t>
            </a:r>
          </a:p>
          <a:p>
            <a:pPr marL="0" indent="0">
              <a:buNone/>
            </a:pPr>
            <a:endParaRPr lang="ru-RU" sz="1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МДК 06.01. Теоретические и прикладные аспекты деятельности воспитателя по обобщению и презентации результатов профессиональной деятельности</a:t>
            </a:r>
          </a:p>
          <a:p>
            <a:r>
              <a:rPr lang="ru-RU" sz="2000" dirty="0" smtClean="0">
                <a:latin typeface="+mj-lt"/>
              </a:rPr>
              <a:t>МДК 06.02. Профессиональная самоорганизация педагога</a:t>
            </a:r>
          </a:p>
          <a:p>
            <a:r>
              <a:rPr lang="ru-RU" sz="2000" dirty="0" smtClean="0">
                <a:latin typeface="+mj-lt"/>
              </a:rPr>
              <a:t>МДК 06.03. Художественная дизайн-деятельности и техническое творчество в работе с дошкольниками</a:t>
            </a:r>
          </a:p>
          <a:p>
            <a:r>
              <a:rPr lang="ru-RU" sz="2000" dirty="0" smtClean="0">
                <a:latin typeface="+mj-lt"/>
              </a:rPr>
              <a:t>МДК 06.04. Основы актерского мастерства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2162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</TotalTime>
  <Words>445</Words>
  <Application>Microsoft Office PowerPoint</Application>
  <PresentationFormat>Широкоэкранный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Опыт использования вариативной части ОПОП СПО для внедрения стандартов WorldSkills   компетенция Дошкольное воспитание  </vt:lpstr>
      <vt:lpstr>Компетенция «Дошкольное воспитание»  (воспитатель детей дошкольного возраста) </vt:lpstr>
      <vt:lpstr>Конкурсные задания НЧ 2016</vt:lpstr>
      <vt:lpstr>Опыт участия в мероприятиях WorldSkills Russia  по компетенции «Дошкольное воспитание»</vt:lpstr>
      <vt:lpstr>Результаты участия в мероприятиях WorldSkills по компетенции «Дошкольное воспитание» </vt:lpstr>
      <vt:lpstr>Результаты оценки выполнения заданий  (по итогам регионального чемпионата 2016)</vt:lpstr>
      <vt:lpstr>Обновление содержания образовательной программы</vt:lpstr>
      <vt:lpstr>Обмен опытом с работодателями  в рамках мероприятий ГЦРО </vt:lpstr>
      <vt:lpstr>Примерная основная образовательная программа по профессии среднего профессионального образования 44.02.01 «Дошкольное образование», составленная в соответствии с требованиями WorldSkills Russia</vt:lpstr>
      <vt:lpstr>Риски реализации и их минимизация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стандартов WorldSkills в подготовку специалистов  по направлению «Дошкольное образование»</dc:title>
  <dc:creator>Колесова Надежда</dc:creator>
  <cp:lastModifiedBy>Колесова Надежда</cp:lastModifiedBy>
  <cp:revision>35</cp:revision>
  <cp:lastPrinted>2016-03-31T05:51:21Z</cp:lastPrinted>
  <dcterms:created xsi:type="dcterms:W3CDTF">2015-12-02T05:06:06Z</dcterms:created>
  <dcterms:modified xsi:type="dcterms:W3CDTF">2016-03-31T06:12:14Z</dcterms:modified>
</cp:coreProperties>
</file>