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4" r:id="rId6"/>
    <p:sldId id="259" r:id="rId7"/>
    <p:sldId id="260" r:id="rId8"/>
    <p:sldId id="266" r:id="rId9"/>
    <p:sldId id="263" r:id="rId10"/>
    <p:sldId id="261" r:id="rId11"/>
    <p:sldId id="271" r:id="rId12"/>
    <p:sldId id="272" r:id="rId13"/>
    <p:sldId id="273" r:id="rId14"/>
    <p:sldId id="274" r:id="rId15"/>
    <p:sldId id="276" r:id="rId16"/>
    <p:sldId id="262" r:id="rId17"/>
    <p:sldId id="265" r:id="rId18"/>
    <p:sldId id="267" r:id="rId19"/>
    <p:sldId id="268" r:id="rId20"/>
    <p:sldId id="269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97F030-103A-463A-ADE8-46364DAB97D9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450AAD-6D2A-46CB-8B08-49896290A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Мышкинский политехнический колледж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0689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«Твори добро!» на конкурс Арт-Профи Форум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Номинация Выставка-ярмарка социальных инициатив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7971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олонтерский отряд ГПОУ ЯО Мышкинского политехнического колледжа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700808"/>
            <a:ext cx="1547664" cy="1346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743200"/>
            <a:ext cx="17281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Событийное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Волонтерский отряд оказывает помощь в уборке снега на социально-значимых объектах города Мышкина (детские сады, больницы, Дом ветеранов) . Шефская  помощь, связь поколений, забота и внимание – вот цель данных мероприятий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лонтеры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33056"/>
            <a:ext cx="4492352" cy="2526948"/>
          </a:xfrm>
          <a:prstGeom prst="rect">
            <a:avLst/>
          </a:prstGeom>
        </p:spPr>
      </p:pic>
      <p:pic>
        <p:nvPicPr>
          <p:cNvPr id="6" name="Рисунок 5" descr="волонтеры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20688"/>
            <a:ext cx="3872136" cy="2178077"/>
          </a:xfrm>
          <a:prstGeom prst="rect">
            <a:avLst/>
          </a:prstGeom>
        </p:spPr>
      </p:pic>
      <p:pic>
        <p:nvPicPr>
          <p:cNvPr id="7" name="Рисунок 6" descr="волонтеры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523" y="3933056"/>
            <a:ext cx="3780419" cy="2520280"/>
          </a:xfrm>
          <a:prstGeom prst="rect">
            <a:avLst/>
          </a:prstGeom>
        </p:spPr>
      </p:pic>
      <p:pic>
        <p:nvPicPr>
          <p:cNvPr id="8" name="Рисунок 7" descr="logotip__2__w215_h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20688"/>
            <a:ext cx="1490219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47875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6791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отряда «Молодое поколение» оказывают помощь в организации и проведении  различных мероприятий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Нина Борисовна\Desktop\20171228_183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538282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5013176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 Фураев в роли Деда Мороза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мероприятия – МУ ММР «Социальное агентство молодежи»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проведения – Муниципальное учреждение ММР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Межпоселенческий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ина Борисовна\Desktop\20171228_191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2448272" cy="32643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234888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начало, неиссякаемый запас энергии, организаторские способности – все это мы смогли разглядеть в учащемся Фураеве Кирилле.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2047875" cy="178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Масленичная неделя в ГПОУ ЯО Мышкинском политехническом колледже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ина Борисовна\Desktop\xmWYBO68t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016224" cy="1512168"/>
          </a:xfrm>
          <a:prstGeom prst="rect">
            <a:avLst/>
          </a:prstGeom>
          <a:noFill/>
        </p:spPr>
      </p:pic>
      <p:pic>
        <p:nvPicPr>
          <p:cNvPr id="2051" name="Picture 3" descr="C:\Users\Нина Борисовна\Desktop\20180213_10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139702" cy="2852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2200" y="328498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Звукорежиссер мероприятия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Васильев Арсений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Нина Борисовна\Desktop\20180213_112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499742" cy="3332989"/>
          </a:xfrm>
          <a:prstGeom prst="rect">
            <a:avLst/>
          </a:prstGeom>
          <a:noFill/>
        </p:spPr>
      </p:pic>
      <p:pic>
        <p:nvPicPr>
          <p:cNvPr id="2054" name="Picture 6" descr="C:\Users\Нина Борисовна\Desktop\20180213_112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700808"/>
            <a:ext cx="3515883" cy="2636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54452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Ведущие: купец – Фураев Кирилл, скоморох – Чернов Алексей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Нина Борисовна\Desktop\20180213_1118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653135"/>
            <a:ext cx="2712303" cy="2034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2047875" cy="1781175"/>
          </a:xfrm>
          <a:prstGeom prst="rect">
            <a:avLst/>
          </a:prstGeom>
        </p:spPr>
      </p:pic>
      <p:pic>
        <p:nvPicPr>
          <p:cNvPr id="1026" name="Picture 2" descr="C:\Users\Нина Борисовна\Desktop\фотки\20180213_10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715766" cy="3621021"/>
          </a:xfrm>
          <a:prstGeom prst="rect">
            <a:avLst/>
          </a:prstGeom>
          <a:noFill/>
        </p:spPr>
      </p:pic>
      <p:pic>
        <p:nvPicPr>
          <p:cNvPr id="1027" name="Picture 3" descr="C:\Users\Нина Борисовна\Desktop\фотки\20180213_10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48680"/>
            <a:ext cx="2027717" cy="1520788"/>
          </a:xfrm>
          <a:prstGeom prst="rect">
            <a:avLst/>
          </a:prstGeom>
          <a:noFill/>
        </p:spPr>
      </p:pic>
      <p:pic>
        <p:nvPicPr>
          <p:cNvPr id="1030" name="Picture 6" descr="C:\Users\Нина Борисовна\Desktop\20180219_141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365104"/>
            <a:ext cx="2376264" cy="2195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19872" y="206084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июне 2017 года в колледже был организован Музей истории. Алексей	 Чернов – экскурсовод музея. Эта профессия подразумевает любознательность, открытость, умение вести диалог, поддержать беседу. Всем этим обладает наш студент. А открытие в нашем колледже музея позволило ему реализовать себя.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ина Борисовна\Desktop\фотки\20180213_101332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251520" y="4005064"/>
            <a:ext cx="3323861" cy="2492896"/>
          </a:xfrm>
          <a:prstGeom prst="rect">
            <a:avLst/>
          </a:prstGeom>
          <a:noFill/>
        </p:spPr>
      </p:pic>
      <p:pic>
        <p:nvPicPr>
          <p:cNvPr id="2050" name="Picture 2" descr="C:\Users\Нина Борисовна\Desktop\фотки\20180213_10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517744" cy="3356992"/>
          </a:xfrm>
          <a:prstGeom prst="rect">
            <a:avLst/>
          </a:prstGeom>
          <a:noFill/>
        </p:spPr>
      </p:pic>
      <p:pic>
        <p:nvPicPr>
          <p:cNvPr id="2051" name="Picture 3" descr="C:\Users\Нина Борисовна\Desktop\20180213_10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92696"/>
            <a:ext cx="2463737" cy="3284983"/>
          </a:xfrm>
          <a:prstGeom prst="rect">
            <a:avLst/>
          </a:prstGeom>
          <a:noFill/>
        </p:spPr>
      </p:pic>
      <p:pic>
        <p:nvPicPr>
          <p:cNvPr id="5" name="Рисунок 4" descr="logotip__2__w215_h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509120"/>
            <a:ext cx="2047875" cy="178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98884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музее организуются экскурсии не только для студентов, но и гостей нашего колледжа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14908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Музее представлена история особняка купцов Чистовых, история развития колледжа с момента основания до наших дней, промыслы Мышкинского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glich_w455_h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4333875" cy="2600325"/>
          </a:xfrm>
          <a:prstGeom prst="rect">
            <a:avLst/>
          </a:prstGeom>
        </p:spPr>
      </p:pic>
      <p:pic>
        <p:nvPicPr>
          <p:cNvPr id="3" name="Рисунок 2" descr="logotip__2__w215_h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052736"/>
            <a:ext cx="2047875" cy="178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волонтеров отряда в Днях профессиональной ориентации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293096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отряда «Молодое поколение» Васильев Арсений проявил себя как начинающий  оратор, специалист по работе с молодежью,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-менеджер.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Арсений вместе с преподавателями Грибковой Е.М. и Клевцовым А.Н. представлял наше учебное заведение в Угличском индустриально-педагогическом колледже.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направлений работы волонтерского отряда колледжа является пропаганда здорового образа жизни. Члены отряда совместно с руководителем и студентами колледжа проводят различные акции.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id_w656_h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12976"/>
            <a:ext cx="3988296" cy="2991222"/>
          </a:xfrm>
          <a:prstGeom prst="rect">
            <a:avLst/>
          </a:prstGeom>
        </p:spPr>
      </p:pic>
      <p:pic>
        <p:nvPicPr>
          <p:cNvPr id="5" name="Рисунок 4" descr="nasha_zhizn_v_nashih_ruk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923928" cy="2942946"/>
          </a:xfrm>
          <a:prstGeom prst="rect">
            <a:avLst/>
          </a:prstGeom>
        </p:spPr>
      </p:pic>
      <p:pic>
        <p:nvPicPr>
          <p:cNvPr id="6" name="Рисунок 5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052736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90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Неизвестного Солдата отмечается ежегодно 3 декабря.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этот день люди отдают дань любви и уважения воинам-освободителям, помнят тех, кто погиб от рук фашистов. Им, защитникам Родины, воздвигнуты мемориалы Славы, обелиски. На братских могилах никогда не увядают цветы.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Волонтеры Мышкинского политехнического колледжа совместно со специалистами «Социального агенства молодежи» г. Мышкина провели общественную патриотическую акцию "Неизвестный – не значит забытый" по благоустройству памятных мест.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мероприятия: воспитывать чувство патриотизма, гордости за свою Родину и народ, который выстоял и победил в Великой Отечественной войне.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skJ4eukS_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744034" cy="2495048"/>
          </a:xfrm>
          <a:prstGeom prst="rect">
            <a:avLst/>
          </a:prstGeom>
        </p:spPr>
      </p:pic>
      <p:pic>
        <p:nvPicPr>
          <p:cNvPr id="7" name="Рисунок 6" descr="logotip__2__w215_h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700808"/>
            <a:ext cx="2407915" cy="20943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52936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«Свеча памяти».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Меняются поколения, уходят от нас ветераны, но память вновь и вновь собирает нас у памятников и братских могил. Сотни траурных свечей горят в разных городах и селах.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мы зажжем свечу памяти в честь тех, кто бился с врагом на фронте, кто воевал в партизанских отрядах, кто страдал в фашистских концлагерях, кто без сна и отдыха трудился в тылу, кто дошел до Берлина.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2AefXnhL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73016"/>
            <a:ext cx="4499992" cy="2998823"/>
          </a:xfrm>
          <a:prstGeom prst="rect">
            <a:avLst/>
          </a:prstGeom>
        </p:spPr>
      </p:pic>
      <p:pic>
        <p:nvPicPr>
          <p:cNvPr id="5" name="Рисунок 4" descr="logotip__2__w215_h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268760"/>
            <a:ext cx="2335907" cy="20316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92896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Служу Отечеству!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апреля 2017 года в Мышкинском районном Доме культуры состоялся День призывника. Организаторами мероприятия выступили Отдел культуры, спорта, молодежной политики и туризма администрации Мышкинского МР и муниципальное учреждение ММР «Социальное агентство молодежи».  Участниками этого события стали студенты нашего колледжа, а по совместительству члены волонтерского отряда «Молодое поколение».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Служба Отечеству — священный долг каждого мужчины. Быть на страже Родины – не только великая честь, но и огромная ответственность.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UbFtekHx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6078" y="1124744"/>
            <a:ext cx="3781898" cy="2520280"/>
          </a:xfrm>
          <a:prstGeom prst="rect">
            <a:avLst/>
          </a:prstGeom>
        </p:spPr>
      </p:pic>
      <p:pic>
        <p:nvPicPr>
          <p:cNvPr id="5" name="Рисунок 4" descr="rg2WkczeDu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24"/>
            <a:ext cx="3635896" cy="2422984"/>
          </a:xfrm>
          <a:prstGeom prst="rect">
            <a:avLst/>
          </a:prstGeom>
        </p:spPr>
      </p:pic>
      <p:pic>
        <p:nvPicPr>
          <p:cNvPr id="6" name="Рисунок 5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64704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Выдержки из Положения о волонтерском отряде ГПОУ ЯО Мышкинского политехнического колледжа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51520" y="2924944"/>
            <a:ext cx="8676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Волонтёрский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подростковое объединение добровольцев, участвующих в творческой, социально полезной, социально значимой деятельности.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Отряд волонтеров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ГПОУ ЯО Мышкинского политехнического колледжа создаётся с целью создания условий для развития и реализации организаторского, творческого и интеллектуального потенциала социально-активных учащихся колледжа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0120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создания волонтерского отряда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ценностей в молодежной культуре, направленных на неприятие социально опасных привычек, ориентацию на здоровый образ жизни и оказание социальной помощи.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125" y="908720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CCDus0Mw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4322168" cy="2880320"/>
          </a:xfrm>
          <a:prstGeom prst="rect">
            <a:avLst/>
          </a:prstGeom>
        </p:spPr>
      </p:pic>
      <p:pic>
        <p:nvPicPr>
          <p:cNvPr id="4" name="Рисунок 3" descr="61B7FRRRI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320480" cy="2879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направлений работы волонтерского отряда является просветительское направление. В рамках этого направления члены волонтерского отряда колледжа «Молодое поколение» посмотрели фильм о защитниках Ленинграда к годовщине со дня начала Блокады. Просмотр фильма был приурочен к молодежному кинофестивалю короткометражных фильмов о Великой Отечественной войне и Второй Мировой войне «Перерыв на кино»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9" y="692695"/>
            <a:ext cx="1259632" cy="10955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С фотика\фото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2747798" cy="2060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26876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протяжении всей жизни мы примеряем на себя разные социальные роли. И успех в реализации себя во многом зависит от твоих общих и профессиональных компетенций.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настоящий момент одним из слагаемых успеха является постоянное самообразование и совершенствование своих профессиональных качеств, а также способность переключиться от одной деятельности к другой.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Участие в волонтерской деятельности позволяет студентам найти, развить и реализовать свой  потенциал, понять свою социальную значимость и осознать правильность своего профессионального выбора!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рофесс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81128"/>
            <a:ext cx="4422058" cy="2069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4766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Главное – найти свое место в жизни!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u34-msh.edu.yar.ru/uglich_w455_h2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1484784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создания волонтерского отряда ГПОУ ЯО Мышкинского политехнического колледжа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836712"/>
            <a:ext cx="1835696" cy="1596629"/>
          </a:xfrm>
          <a:prstGeom prst="rect">
            <a:avLst/>
          </a:prstGeom>
        </p:spPr>
      </p:pic>
      <p:sp>
        <p:nvSpPr>
          <p:cNvPr id="15362" name="AutoShape 2" descr="https://pu34-msh.edu.yar.ru/volonteri_1_w567_h378.jpg"/>
          <p:cNvSpPr>
            <a:spLocks noChangeAspect="1" noChangeArrowheads="1"/>
          </p:cNvSpPr>
          <p:nvPr/>
        </p:nvSpPr>
        <p:spPr bwMode="auto">
          <a:xfrm>
            <a:off x="6624638" y="-3730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марте 2017 года сотрудники Мышкинского межпоселенческого дома культуры совместно с работниками Социального агенства молодежи г. Мышкина попросили студентов ГПОУ ЯО Мышкинского политехнического колледжа помочь убрать снег с территории Мемориала Победы.</a:t>
            </a:r>
          </a:p>
        </p:txBody>
      </p:sp>
      <p:pic>
        <p:nvPicPr>
          <p:cNvPr id="9" name="Рисунок 8" descr="волонтеры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53619" cy="2835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2564904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 в апреле 2017 года к нам с просьбой покрасить ограду на кладбище обратилась жительница г. Мышкина Розанова Галина Васильевна.  Как оказалось, это была могила нашего бывшего сотрудника. Ребята вместе с Клевцовым А.Н., вооружившись всем необходимым, приступили к порученному заданию.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Среди учащихся волонтерского отряда есть те, кто обучается по профессии «Штукатур, маляр». Именно на них легла ответственность за выполнение данной работы.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Лиха беда начало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ogotip__2__w215_h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2109" y="332656"/>
            <a:ext cx="2191891" cy="1906435"/>
          </a:xfrm>
          <a:prstGeom prst="rect">
            <a:avLst/>
          </a:prstGeom>
        </p:spPr>
      </p:pic>
      <p:pic>
        <p:nvPicPr>
          <p:cNvPr id="8" name="Рисунок 7" descr="kO6zVeolg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219822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 создания волонтерского отряда ГПОУ ЯО Мышкинского политехнического колледжа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1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хотелось, чтобы к Дню Победы на территории комплекса было чисто. И вот на протяжении недели студенты, сменяя друг друга, под руководством мастера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 Клевцова Андрея Николаевича убирали снег, буквально откапывая деревья и кустарники, посаженные на территории Мемориала. Это делать приходилось осторожно, так как там растут хрупкие плакучие рябины, малейшее грубое движение могло сломать эти деревья. Но так или иначе, большая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чаcть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территории была убрана от снега. Именно это событие послужило началом формирования будущего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отряда ГПОУ ЯО Мышкинского политехнического колледжа.</a:t>
            </a:r>
          </a:p>
        </p:txBody>
      </p:sp>
      <p:pic>
        <p:nvPicPr>
          <p:cNvPr id="4" name="Рисунок 3" descr="img_7930_w540_h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933056" cy="2622037"/>
          </a:xfrm>
          <a:prstGeom prst="rect">
            <a:avLst/>
          </a:prstGeom>
        </p:spPr>
      </p:pic>
      <p:pic>
        <p:nvPicPr>
          <p:cNvPr id="5" name="Рисунок 4" descr="logotip__2__w215_h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21088"/>
            <a:ext cx="2479923" cy="2156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апреле  2017 года  волонтерский отряд убирал территорию соснового бора от ул. Самкова до родника. Городское поселение г. Мышкина предоставило технику, инвентарь, мешки для мусора, перчатки. В итоге тракторная телега была полна мешков с мусором.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профессиональные навыки водитель трактора смог продемонстрировать студентам группы «Тракторист-машинист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производства»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онтеры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052736"/>
            <a:ext cx="1783209" cy="3172761"/>
          </a:xfrm>
          <a:prstGeom prst="rect">
            <a:avLst/>
          </a:prstGeom>
        </p:spPr>
      </p:pic>
      <p:pic>
        <p:nvPicPr>
          <p:cNvPr id="7" name="Рисунок 6" descr="волонтеры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1639193" cy="2916521"/>
          </a:xfrm>
          <a:prstGeom prst="rect">
            <a:avLst/>
          </a:prstGeom>
        </p:spPr>
      </p:pic>
      <p:pic>
        <p:nvPicPr>
          <p:cNvPr id="8" name="Рисунок 7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97152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мая 2017 года волонтеры ГПОУ ЯО Мышкинского политехнического колледжа приняли участие в шествии, посвященном Дню Победы.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8 декабря 2017 года руководитель отряда Юнусова Светлана Викторовна провела урок мужества, посвященный Дню героев Отечества.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ходе мероприятия участники волонтерского отряда выступили с докладом о военных действиях в Афганистане и Чечне.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Собрать, обработать и представить информацию им  помогли профессиональные компетенции профессии «Мастер по обработке цифровой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специальности «Информационные системы (по отраслям)»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онтеры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492896"/>
            <a:ext cx="3419872" cy="1923678"/>
          </a:xfrm>
          <a:prstGeom prst="rect">
            <a:avLst/>
          </a:prstGeom>
        </p:spPr>
      </p:pic>
      <p:pic>
        <p:nvPicPr>
          <p:cNvPr id="7" name="Рисунок 6" descr="волонтеры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653136"/>
            <a:ext cx="3584398" cy="2016224"/>
          </a:xfrm>
          <a:prstGeom prst="rect">
            <a:avLst/>
          </a:prstGeom>
        </p:spPr>
      </p:pic>
      <p:pic>
        <p:nvPicPr>
          <p:cNvPr id="8" name="Рисунок 7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6125" y="764704"/>
            <a:ext cx="1716715" cy="1493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мая волонтёры Мышкинского политехнического колледжа: Арсений Васильев, Кирилл Фураев, Дмитрий Щетников и Александр Михайлов отозвались на просьбу помочь и привести в порядок стойки, предназначенные для установки портретов «Бессмертного полка».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Ребятам требовалось покрасить шесть больших конструкций. И вновь помощь оказали учащиеся профессии «Штукатур, маляр». Работы оказалось много, и на это ушло немало времени. Несмотря на это, ребята отлично справились и сделали доброе дело. Как приятно видеть таких людей, которые по первой просьбе идут помогать. Они уже неоднократно принимали участие в различных акциях, субботниках и помогали агентству молодёжи.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лонтеры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21088"/>
            <a:ext cx="3383235" cy="2254609"/>
          </a:xfrm>
          <a:prstGeom prst="rect">
            <a:avLst/>
          </a:prstGeom>
        </p:spPr>
      </p:pic>
      <p:pic>
        <p:nvPicPr>
          <p:cNvPr id="6" name="Рисунок 5" descr="logotip__2__w215_h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581128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волонтерского отряда «Молодое поколение»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патриотического направления в колледже проводится круглый стол "Я помню! Я горжусь!" Преподаватель колледжа О.Н. Горевалов рассказал студентам о своем отце-ветеране, его боевом и трудовом пути, наградах.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профессиональные качества педагога-наставника ярко продемонстрировал Олег Николаевич.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orevalov_i_reby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140968"/>
            <a:ext cx="3899925" cy="2924944"/>
          </a:xfrm>
          <a:prstGeom prst="rect">
            <a:avLst/>
          </a:prstGeom>
        </p:spPr>
      </p:pic>
      <p:pic>
        <p:nvPicPr>
          <p:cNvPr id="5" name="Рисунок 4" descr="ordena_i_do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84984"/>
            <a:ext cx="3995936" cy="2996952"/>
          </a:xfrm>
          <a:prstGeom prst="rect">
            <a:avLst/>
          </a:prstGeom>
        </p:spPr>
      </p:pic>
      <p:pic>
        <p:nvPicPr>
          <p:cNvPr id="6" name="Рисунок 5" descr="logotip__2__w215_h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6125" y="548680"/>
            <a:ext cx="2047875" cy="17811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391</TotalTime>
  <Words>706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42</cp:revision>
  <dcterms:created xsi:type="dcterms:W3CDTF">2018-01-17T07:35:08Z</dcterms:created>
  <dcterms:modified xsi:type="dcterms:W3CDTF">2018-03-22T11:57:58Z</dcterms:modified>
</cp:coreProperties>
</file>