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72" r:id="rId6"/>
    <p:sldId id="273" r:id="rId7"/>
    <p:sldId id="269" r:id="rId8"/>
    <p:sldId id="274" r:id="rId9"/>
    <p:sldId id="275" r:id="rId10"/>
    <p:sldId id="276" r:id="rId11"/>
    <p:sldId id="283" r:id="rId12"/>
    <p:sldId id="277" r:id="rId13"/>
    <p:sldId id="278" r:id="rId14"/>
    <p:sldId id="279" r:id="rId15"/>
    <p:sldId id="280" r:id="rId16"/>
    <p:sldId id="281" r:id="rId17"/>
    <p:sldId id="282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90EA-7253-4CF8-8B7E-A9CC1F9DFF6A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BCF41-001D-493D-AF50-10C26A904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CF41-001D-493D-AF50-10C26A9042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CF41-001D-493D-AF50-10C26A9042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F9EB-1E38-4764-B1BA-2CE5D30DC77A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CACAB-8993-40BE-A262-0700E3E29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4049-CFC6-4858-850A-408BD1B9DEC4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AC5F0-F18F-4585-90FF-6FA2A71E8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E246E-A6DF-48B2-B55E-42DDC2BC68F1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725A-9DC9-4CBF-8CB9-7840230DC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F211-8FB4-4C7B-AEAB-48806C94363E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45A4-1CA4-46BF-BEB4-B1E53A97A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AAD5-B716-4E88-92B8-36F1BA852BFC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E9C8-31A9-4ED2-85B5-2F004B968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4B64-D32A-4F66-9A8D-B0E9423112C0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A22D-2FED-423B-8E55-98E58773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417B-A68A-4E06-96BB-B751B9E39CF7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0256-4D86-410A-9DB6-0CE2AE03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8AAE-9874-49B7-98FD-E500F8EF98E8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C120-A8F6-435B-B394-F6F30D2A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CBC6-3450-4157-8F50-9C0F5B5FB637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9202-0CD1-40A1-961F-64804F42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E76A-9B2F-4A94-80A1-954AD81B57FA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A08E-C360-4429-8944-7A989657A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7FBB-29BD-49C1-8239-25CD26C16C14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EBB3-D540-4B5F-8B24-78945088E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A9494-9753-4664-9A53-7D19A25AF62F}" type="datetimeFigureOut">
              <a:rPr lang="en-US"/>
              <a:pPr>
                <a:defRPr/>
              </a:pPr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1C0FF-B9BB-40F3-89C5-B97545901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C_&#1057;&#1080;&#1076;&#1086;&#1088;&#1077;&#1085;&#1082;&#1086;\Desktop\&#1082;&#1086;&#1085;&#1082;&#1091;&#1088;&#1089;%20&#1089;&#1086;&#1094;&#1080;&#1072;&#1083;&#1100;&#1085;&#1099;&#1093;%20&#1080;&#1085;&#1080;&#1094;&#1080;&#1072;&#1090;&#1080;&#1074;\&#1085;&#1077;&#1084;&#1086;&#1077;%20&#1082;&#1080;&#1085;&#1086;%202(2)%20(online-video-cutter.com).mp4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6" descr="https://pp.userapi.com/c834402/v834402970/c4542/wq9tl1E4y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dventure" pitchFamily="2" charset="0"/>
              </a:rPr>
              <a:t/>
            </a:r>
            <a:br>
              <a:rPr lang="ru-RU" dirty="0" smtClean="0">
                <a:latin typeface="Adventure" pitchFamily="2" charset="0"/>
              </a:rPr>
            </a:br>
            <a:r>
              <a:rPr lang="ru-RU" dirty="0" smtClean="0">
                <a:latin typeface="Adventure" pitchFamily="2" charset="0"/>
              </a:rPr>
              <a:t/>
            </a:r>
            <a:br>
              <a:rPr lang="ru-RU" dirty="0" smtClean="0">
                <a:latin typeface="Adventure" pitchFamily="2" charset="0"/>
              </a:rPr>
            </a:br>
            <a:r>
              <a:rPr lang="ru-RU" sz="3600" dirty="0" smtClean="0">
                <a:latin typeface="Adventure" pitchFamily="2" charset="0"/>
              </a:rPr>
              <a:t>Выставка социальных </a:t>
            </a:r>
            <a:r>
              <a:rPr lang="ru-RU" sz="3600" dirty="0" smtClean="0">
                <a:latin typeface="Adventure" pitchFamily="2" charset="0"/>
              </a:rPr>
              <a:t>инициатив</a:t>
            </a:r>
            <a:br>
              <a:rPr lang="ru-RU" sz="3600" dirty="0" smtClean="0">
                <a:latin typeface="Adventure" pitchFamily="2" charset="0"/>
              </a:rPr>
            </a:br>
            <a:r>
              <a:rPr lang="ru-RU" dirty="0" smtClean="0">
                <a:latin typeface="Adventure" pitchFamily="2" charset="0"/>
              </a:rPr>
              <a:t>Учитель- герой нашего времени!</a:t>
            </a:r>
            <a:br>
              <a:rPr lang="ru-RU" dirty="0" smtClean="0">
                <a:latin typeface="Adventure" pitchFamily="2" charset="0"/>
              </a:rPr>
            </a:br>
            <a:r>
              <a:rPr lang="ru-RU" sz="1600" dirty="0" smtClean="0">
                <a:latin typeface="Adventure" pitchFamily="2" charset="0"/>
              </a:rPr>
              <a:t>Автор</a:t>
            </a:r>
            <a:r>
              <a:rPr lang="ru-RU" sz="1600" dirty="0" smtClean="0">
                <a:latin typeface="Adventure" pitchFamily="2" charset="0"/>
              </a:rPr>
              <a:t>: Кочева Юлия Юрьевна, председатель студенческого совета ГПОУ ЯО </a:t>
            </a:r>
            <a:r>
              <a:rPr lang="ru-RU" sz="1600" dirty="0" err="1" smtClean="0">
                <a:latin typeface="Adventure" pitchFamily="2" charset="0"/>
              </a:rPr>
              <a:t>Угличский</a:t>
            </a:r>
            <a:r>
              <a:rPr lang="ru-RU" sz="1600" smtClean="0">
                <a:latin typeface="Adventure" pitchFamily="2" charset="0"/>
              </a:rPr>
              <a:t> индустриально-педагогический колледж</a:t>
            </a:r>
            <a:r>
              <a:rPr lang="ru-RU" dirty="0" smtClean="0">
                <a:latin typeface="Adventure" pitchFamily="2" charset="0"/>
              </a:rPr>
              <a:t/>
            </a:r>
            <a:br>
              <a:rPr lang="ru-RU" dirty="0" smtClean="0">
                <a:latin typeface="Adventure" pitchFamily="2" charset="0"/>
              </a:rPr>
            </a:br>
            <a:r>
              <a:rPr lang="ru-RU" dirty="0" smtClean="0">
                <a:latin typeface="Adventure" pitchFamily="2" charset="0"/>
              </a:rPr>
              <a:t/>
            </a:r>
            <a:br>
              <a:rPr lang="ru-RU" dirty="0" smtClean="0">
                <a:latin typeface="Adventure" pitchFamily="2" charset="0"/>
              </a:rPr>
            </a:br>
            <a:endParaRPr lang="ru-RU" dirty="0">
              <a:latin typeface="Adventure" pitchFamily="2" charset="0"/>
            </a:endParaRPr>
          </a:p>
        </p:txBody>
      </p:sp>
    </p:spTree>
  </p:cSld>
  <p:clrMapOvr>
    <a:masterClrMapping/>
  </p:clrMapOvr>
  <p:transition advTm="38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емое кино 2(2)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Счастливые лица – это наша главная цель!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C_Сидоренко\Desktop\новый год  2018 ветераны\IMG_1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C_Сидоренко\Desktop\новый год  2018 ветераны\IMG_17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401619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pp.userapi.com/c837123/v837123230/1a5ca/eVtd5G5Lql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19200"/>
            <a:ext cx="4000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pp.userapi.com/c837123/v837123230/1a4d3/9AAxulTyqB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886200"/>
            <a:ext cx="4191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мы на этом не останавливались!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gou-uipk.ru/images/projekt_skazk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4027557" cy="3020668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6" descr="http://gou-uipk.ru/images/projekt_skazk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400"/>
            <a:ext cx="4191000" cy="3142747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876800" y="1828800"/>
            <a:ext cx="3439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«Сказка своими руками»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4648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Студенты  педагогических специальностей  проводят с  детьми мастер-классы  по изготовлению поделок из бросового материала.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3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«Ученье — свет,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неученье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тьма»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:\Детский дом фото\фото\SAM_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038600" cy="3028950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" name="Picture 3" descr="I:\Детский дом фото\фото\SAM_1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048000"/>
            <a:ext cx="4419600" cy="3314286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4876800" y="2057400"/>
            <a:ext cx="246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«Учимся вместе»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19008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Студентки УИПК специальности «Преподавание в начальных классах» посещают детский дом и помогают выполнять домашние задания.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76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Оказалось, что экономика – это очень весело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KkxvyTUNL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4267200" cy="3200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0" descr="0xI9uLhvEA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43200"/>
            <a:ext cx="3962400" cy="2971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00600" y="1981200"/>
            <a:ext cx="3173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«Полезная экономика»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029200"/>
            <a:ext cx="4876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Студентки УИПК специальности «Преподавание в начальных классах» проводят для детей детского дома занятия, связанные с покупками, экономией, а также учат пользоваться банковскими карточками</a:t>
            </a:r>
          </a:p>
        </p:txBody>
      </p:sp>
    </p:spTree>
  </p:cSld>
  <p:clrMapOvr>
    <a:masterClrMapping/>
  </p:clrMapOvr>
  <p:transition advTm="529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«Радужное детство»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zosh_radu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924800" cy="42878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7150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Студенты УИПК посещают реабилитационный центр «Радуга» для проведения различного рода мероприятий, а также осуществляют помощь в выполнении домашнего задания.</a:t>
            </a:r>
          </a:p>
        </p:txBody>
      </p:sp>
    </p:spTree>
  </p:cSld>
  <p:clrMapOvr>
    <a:masterClrMapping/>
  </p:clrMapOvr>
  <p:transition advTm="492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686800" cy="1143000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«Ваш подвиг не забудем никогда!»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6" descr="dom_vet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648200" cy="310038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8" descr="dom_ve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11602"/>
            <a:ext cx="4191000" cy="297018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800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Волонтерский отряд колледжа посещает Дом престарелых в честь великого праздника «День Победы» и организует литературно - музыкальную гостиную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990600"/>
            <a:ext cx="4191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Это один из самых эмоциональных проектов. Сложная подготовка. Каждая мелочь важна.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Внутренние переживания,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Улыбка и слезы на лицах пожилых людей.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 самое приятное – это благодарность. Вот, что действительно важно!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8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«Новый год в подарок»</a:t>
            </a:r>
            <a:endParaRPr lang="ru-RU" dirty="0"/>
          </a:p>
        </p:txBody>
      </p:sp>
      <p:pic>
        <p:nvPicPr>
          <p:cNvPr id="5" name="Picture 7" descr="ng_deti_201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343400" cy="29273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9" descr="ng_deti_17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657600" cy="4876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4724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праздника в колледже и социально-реабилитационном центре «Радуга»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sun9-1.userapi.com/c840721/v840721810/1b73c/V820OUhMo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01039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67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«Будущее России – в руках русского учителя», - </a:t>
            </a:r>
            <a:br>
              <a:rPr lang="ru-RU" sz="3600" dirty="0" smtClean="0"/>
            </a:br>
            <a:r>
              <a:rPr lang="ru-RU" sz="3600" dirty="0" smtClean="0"/>
              <a:t>отечественный мыслитель Иван Ильин</a:t>
            </a:r>
            <a:endParaRPr lang="ru-RU" sz="3600" dirty="0">
              <a:latin typeface="Adventure" pitchFamily="2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535363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Мы - волонтеры - будущие педагоги, считаем, что в силах осуществлять пропаганду педагогической профессии, престиж которой, к сожалению, в последние годы постоянно падает.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https://pp.userapi.com/c834402/v834402970/c4549/1WEjhbXDFF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00" y="36576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dventure" pitchFamily="2" charset="0"/>
              </a:rPr>
              <a:t>Популяризация педагогической деятельности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33400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 smtClean="0"/>
              <a:t>Сегодня наше общество особо нуждается в положительных примерах, которые содействуют формированию в общественном сознании позитивного образа </a:t>
            </a:r>
            <a:r>
              <a:rPr lang="ru-RU" b="1" dirty="0" smtClean="0"/>
              <a:t>профессии учителя</a:t>
            </a:r>
            <a:r>
              <a:rPr lang="ru-RU" dirty="0" smtClean="0"/>
              <a:t>, </a:t>
            </a:r>
            <a:r>
              <a:rPr lang="ru-RU" b="1" dirty="0" smtClean="0"/>
              <a:t>педагога и системы образования в целом.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Именно поэтому мы реализуем целый комплекс социальных проектов, которые способствуют формированию позитивного образа профессии учителя.</a:t>
            </a:r>
          </a:p>
          <a:p>
            <a:endParaRPr lang="ru-RU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4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glichshans.ru/images/content/ui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Мы хотим доказать, что </a:t>
            </a:r>
            <a:r>
              <a:rPr lang="ru-RU" sz="2800" b="1" dirty="0" smtClean="0"/>
              <a:t>педагог – это герой нашего времени</a:t>
            </a:r>
            <a:r>
              <a:rPr lang="ru-RU" sz="2800" dirty="0" smtClean="0"/>
              <a:t> — современник, представитель образования, чьи дела достойны того же внимания и уважения, что и заслуги и достижения великих предшественников.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gou-uipk.ru/assets/templates/upk-redesigned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210175"/>
            <a:ext cx="1323975" cy="1647825"/>
          </a:xfrm>
          <a:prstGeom prst="rect">
            <a:avLst/>
          </a:prstGeom>
          <a:noFill/>
        </p:spPr>
      </p:pic>
    </p:spTree>
  </p:cSld>
  <p:clrMapOvr>
    <a:masterClrMapping/>
  </p:clrMapOvr>
  <p:transition advTm="44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/>
              <a:t>С чего все началось…</a:t>
            </a:r>
            <a:endParaRPr lang="ru-RU" dirty="0"/>
          </a:p>
        </p:txBody>
      </p:sp>
      <p:pic>
        <p:nvPicPr>
          <p:cNvPr id="28674" name="Picture 2" descr="https://pp.userapi.com/c841136/v841136810/332a5/jVBCT769i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4572000" cy="3429001"/>
          </a:xfrm>
          <a:prstGeom prst="rect">
            <a:avLst/>
          </a:prstGeom>
          <a:noFill/>
        </p:spPr>
      </p:pic>
      <p:pic>
        <p:nvPicPr>
          <p:cNvPr id="28676" name="Picture 4" descr="https://pp.userapi.com/c841138/v841138810/3336c/vkZ1Uk3ug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4572000" cy="3429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181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Активисты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Угличского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индустриально – педагогического колледжа приняли решение организовать инициативную группу для создания проектов по реализации общественно значимой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https://get.wallhere.com/photo/sunlight-black-digital-art-abstract-red-reflection-artwork-purple-low-poly-symmetry-blue-triangle-texture-circle-pink-light-color-shape-line-darkness-petal-screenshot-computer-wallpaper-macro-photography-362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921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дальнейшая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luka.kobrin.edu.by/be/sm_full.aspx?guid=290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752600"/>
            <a:ext cx="4421909" cy="3648076"/>
          </a:xfrm>
          <a:prstGeom prst="rect">
            <a:avLst/>
          </a:prstGeom>
          <a:noFill/>
        </p:spPr>
      </p:pic>
      <p:pic>
        <p:nvPicPr>
          <p:cNvPr id="29700" name="Picture 4" descr="http://webiconspng.com/wp-content/uploads/2017/09/Pen-PNG-Image-7336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81200"/>
            <a:ext cx="3684108" cy="2971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системной работы группы мы спланировали нашу деятельность</a:t>
            </a:r>
            <a:r>
              <a:rPr lang="ru-RU" sz="2400" dirty="0" smtClean="0"/>
              <a:t>.  </a:t>
            </a:r>
            <a:endParaRPr lang="ru-RU" sz="2400" dirty="0"/>
          </a:p>
        </p:txBody>
      </p:sp>
    </p:spTree>
  </p:cSld>
  <p:clrMapOvr>
    <a:masterClrMapping/>
  </p:clrMapOvr>
  <p:transition advTm="26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056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Adventure" pitchFamily="2" charset="0"/>
              </a:rPr>
              <a:t>Наша деятельность</a:t>
            </a:r>
            <a:endParaRPr lang="ru-RU" dirty="0">
              <a:latin typeface="Adventure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02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Направление: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качества жизни детей, а также людей пожилого возраста.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Цели: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способствовать возрастанию престижа педагогической профессии через формирование положительного отношения к деятельности студентов-волонтеров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-проявлять социальную заботу и внимание к детям, а также людям пожилого возраста;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создать условия для реализации социальных инициатив.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Целевая аудитория: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дошкольники;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-младшие школьники;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-пожилые люди.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Проводить мероприятия, направленные на улучшение качества жизни, а также развитие знаний, умений, навыков.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Повысить качество жизни данной целевой аудитории.</a:t>
            </a:r>
          </a:p>
        </p:txBody>
      </p:sp>
    </p:spTree>
  </p:cSld>
  <p:clrMapOvr>
    <a:masterClrMapping/>
  </p:clrMapOvr>
  <p:transition advTm="1553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pp.userapi.com/c841439/v841439726/3643e/5HUvPUJT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978399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1524000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кипела!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Днями и ночами мы придумывали проекты.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Искали еще больше инициативных ребят для реализации идей.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продолжали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писать проекты.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avatanplus.com/files/resources/original/57e37b24521a9157509905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приняли решение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37123/v837123230/1a432/GaTAFunDYl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6060266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говорится: «В Новый год с добрыми делами!». Поэтому мы решили, что будет прекрасно, если наш первый проект будет в честь праздника «Новый год». Мы долго думали, какое же интересное название дать данному проекту. И вот оно, «Дед Мороз идет к вам в гости».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как мы его реализовывали смотрите далее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14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568</Words>
  <Application>Microsoft Office PowerPoint</Application>
  <PresentationFormat>Экран (4:3)</PresentationFormat>
  <Paragraphs>58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Выставка социальных инициатив Учитель- герой нашего времени! Автор: Кочева Юлия Юрьевна, председатель студенческого совета ГПОУ ЯО Угличский индустриально-педагогический колледж  </vt:lpstr>
      <vt:lpstr>«Будущее России – в руках русского учителя», -  отечественный мыслитель Иван Ильин</vt:lpstr>
      <vt:lpstr>Популяризация педагогической деятельности</vt:lpstr>
      <vt:lpstr>Мы хотим доказать, что педагог – это герой нашего времени — современник, представитель образования, чьи дела достойны того же внимания и уважения, что и заслуги и достижения великих предшественников. </vt:lpstr>
      <vt:lpstr>С чего все началось…</vt:lpstr>
      <vt:lpstr>Наша дальнейшая работа</vt:lpstr>
      <vt:lpstr>Наша деятельность</vt:lpstr>
      <vt:lpstr>Работа группы</vt:lpstr>
      <vt:lpstr>Мы приняли решение</vt:lpstr>
      <vt:lpstr>Слайд 10</vt:lpstr>
      <vt:lpstr>Счастливые лица – это наша главная цель!</vt:lpstr>
      <vt:lpstr>Но мы на этом не останавливались!</vt:lpstr>
      <vt:lpstr>«Ученье — свет, а неученье – тьма»</vt:lpstr>
      <vt:lpstr>Оказалось, что экономика – это очень весело</vt:lpstr>
      <vt:lpstr>«Радужное детство»</vt:lpstr>
      <vt:lpstr> «Ваш подвиг не забудем никогда!» </vt:lpstr>
      <vt:lpstr>«Новый год в подарок»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«Социальные инициативы»</dc:title>
  <dc:creator>Admin</dc:creator>
  <cp:lastModifiedBy>AC_Сидоренко</cp:lastModifiedBy>
  <cp:revision>38</cp:revision>
  <dcterms:created xsi:type="dcterms:W3CDTF">2018-02-19T12:55:00Z</dcterms:created>
  <dcterms:modified xsi:type="dcterms:W3CDTF">2018-03-30T08:07:37Z</dcterms:modified>
</cp:coreProperties>
</file>