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952BD-A3AE-4855-8B9F-13168E93370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36A37-8D90-479A-8D4F-0FF389E89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285883"/>
          </a:xfrm>
        </p:spPr>
        <p:txBody>
          <a:bodyPr/>
          <a:lstStyle/>
          <a:p>
            <a:r>
              <a:rPr lang="ru-RU" b="1" dirty="0"/>
              <a:t>Сказка своими руками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28868"/>
            <a:ext cx="6400800" cy="3357586"/>
          </a:xfrm>
        </p:spPr>
        <p:txBody>
          <a:bodyPr>
            <a:normAutofit fontScale="25000" lnSpcReduction="20000"/>
          </a:bodyPr>
          <a:lstStyle/>
          <a:p>
            <a:r>
              <a:rPr lang="ru-RU" sz="6200" b="1" dirty="0" smtClean="0"/>
              <a:t>Социальный проект</a:t>
            </a:r>
          </a:p>
          <a:p>
            <a:pPr algn="r"/>
            <a:endParaRPr lang="ru-RU" sz="6200" dirty="0" smtClean="0"/>
          </a:p>
          <a:p>
            <a:pPr algn="r"/>
            <a:r>
              <a:rPr lang="ru-RU" sz="6400" dirty="0" smtClean="0"/>
              <a:t>Автор</a:t>
            </a:r>
            <a:r>
              <a:rPr lang="ru-RU" sz="6400" dirty="0"/>
              <a:t>: Яблокова Вероника Николаевна</a:t>
            </a:r>
          </a:p>
          <a:p>
            <a:pPr algn="r"/>
            <a:r>
              <a:rPr lang="ru-RU" sz="6400" dirty="0"/>
              <a:t>Специальность  44.02.02 Преподавание</a:t>
            </a:r>
          </a:p>
          <a:p>
            <a:pPr algn="r"/>
            <a:r>
              <a:rPr lang="ru-RU" sz="6400" dirty="0"/>
              <a:t>в начальных классах</a:t>
            </a:r>
          </a:p>
          <a:p>
            <a:pPr algn="r"/>
            <a:r>
              <a:rPr lang="ru-RU" sz="6400" dirty="0"/>
              <a:t>Группа </a:t>
            </a:r>
            <a:r>
              <a:rPr lang="ru-RU" sz="6400" dirty="0" smtClean="0"/>
              <a:t>32 </a:t>
            </a:r>
            <a:r>
              <a:rPr lang="ru-RU" sz="6400" dirty="0"/>
              <a:t>П</a:t>
            </a:r>
          </a:p>
          <a:p>
            <a:pPr algn="r"/>
            <a:r>
              <a:rPr lang="ru-RU" sz="6400" dirty="0"/>
              <a:t> </a:t>
            </a:r>
          </a:p>
          <a:p>
            <a:pPr algn="r"/>
            <a:r>
              <a:rPr lang="ru-RU" sz="6400" dirty="0"/>
              <a:t> </a:t>
            </a:r>
          </a:p>
          <a:p>
            <a:pPr algn="r"/>
            <a:r>
              <a:rPr lang="ru-RU" sz="6400" dirty="0"/>
              <a:t>Научный руководитель: Сидоренко</a:t>
            </a:r>
          </a:p>
          <a:p>
            <a:pPr algn="r"/>
            <a:r>
              <a:rPr lang="ru-RU" sz="6400" dirty="0"/>
              <a:t>Юлия Николаевна,</a:t>
            </a:r>
          </a:p>
          <a:p>
            <a:pPr algn="r"/>
            <a:r>
              <a:rPr lang="ru-RU" sz="6400" dirty="0"/>
              <a:t>Зам. директора по воспитательной </a:t>
            </a:r>
          </a:p>
          <a:p>
            <a:pPr algn="r"/>
            <a:r>
              <a:rPr lang="ru-RU" sz="6400" dirty="0"/>
              <a:t>работе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sz="6400" dirty="0"/>
              <a:t>Углич,2017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45005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00438"/>
            <a:ext cx="45005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4500561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143504" y="428604"/>
            <a:ext cx="32861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Тищенко Дарья и Шмелёва Анастасия проводят мастер-класс со школьниками МОУ Гимназия №1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C_Сидоренко\Desktop\пролёнка фото\IMG_20170327_16204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357686" cy="3286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C_Сидоренко\Desktop\пролёнка фото\IMG_20170327_1655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71876"/>
            <a:ext cx="4357686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286380" y="857232"/>
            <a:ext cx="321471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Мастер – класс с воспитанниками детского дома проводят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Щагина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Полина и Данилова Александра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D:\радуга\7HzSRiX_lY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3428992" cy="4786346"/>
          </a:xfrm>
          <a:prstGeom prst="rect">
            <a:avLst/>
          </a:prstGeom>
          <a:noFill/>
        </p:spPr>
      </p:pic>
      <p:pic>
        <p:nvPicPr>
          <p:cNvPr id="25604" name="Picture 4" descr="D:\радуга\32gUv9ToUP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071678"/>
            <a:ext cx="5429288" cy="45720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90" y="142852"/>
            <a:ext cx="21431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Мастер </a:t>
            </a:r>
            <a:r>
              <a:rPr lang="ru-RU" dirty="0"/>
              <a:t>– класс по изготовлению поделок из бросового </a:t>
            </a:r>
            <a:r>
              <a:rPr lang="ru-RU" dirty="0" smtClean="0"/>
              <a:t>материала</a:t>
            </a:r>
            <a:r>
              <a:rPr lang="ru-RU" dirty="0"/>
              <a:t> </a:t>
            </a:r>
            <a:r>
              <a:rPr lang="ru-RU" dirty="0" smtClean="0"/>
              <a:t>в СРЦ  </a:t>
            </a:r>
            <a:r>
              <a:rPr lang="ru-RU" dirty="0"/>
              <a:t>«Радуга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71472" y="214290"/>
            <a:ext cx="250033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Изготовление черепашки из пластиковых бутылок,  крышек и цветного картона.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радуга\IMG_20171117_170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571876"/>
            <a:ext cx="4381498" cy="3286124"/>
          </a:xfrm>
          <a:prstGeom prst="rect">
            <a:avLst/>
          </a:prstGeom>
          <a:noFill/>
        </p:spPr>
      </p:pic>
      <p:pic>
        <p:nvPicPr>
          <p:cNvPr id="26627" name="Picture 3" descr="D:\радуга\IMG_20171117_1646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"/>
            <a:ext cx="4786313" cy="35897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642918"/>
            <a:ext cx="3357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Мастер – класс по изготовлению поделок из бросового материала в СРЦ  «Радуга»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357430"/>
            <a:ext cx="221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Изготовление зайцев из ваты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картона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8" name="Picture 4" descr="D:\радуга\IMG_20171117_164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500438"/>
            <a:ext cx="4786314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/>
              <a:t>Цель проекта: </a:t>
            </a:r>
            <a:r>
              <a:rPr lang="ru-RU" sz="2800" dirty="0" smtClean="0"/>
              <a:t>разработать и реализовать комплекс занятий, направленных на</a:t>
            </a:r>
            <a:r>
              <a:rPr lang="ru-RU" sz="2800" b="1" dirty="0" smtClean="0"/>
              <a:t> </a:t>
            </a:r>
            <a:r>
              <a:rPr lang="ru-RU" sz="2800" dirty="0" smtClean="0"/>
              <a:t>стимулирование потребности детей и подростков в самореализации через творческую деятельность экологической направленности.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326866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300" b="1" dirty="0" smtClean="0"/>
              <a:t>Задачи</a:t>
            </a:r>
            <a:r>
              <a:rPr lang="ru-RU" sz="3300" b="1" dirty="0"/>
              <a:t>:</a:t>
            </a:r>
            <a:endParaRPr lang="ru-RU" sz="3300" dirty="0"/>
          </a:p>
          <a:p>
            <a:pPr lvl="0"/>
            <a:r>
              <a:rPr lang="ru-RU" sz="3300" dirty="0"/>
              <a:t>Способствовать уменьшению загрязнения окружающей среды бытовыми упаковками, дав им вторую жизнь в виде различных поделок.</a:t>
            </a:r>
          </a:p>
          <a:p>
            <a:pPr lvl="0"/>
            <a:r>
              <a:rPr lang="ru-RU" sz="3300" dirty="0"/>
              <a:t>Обучить технике работы с бросовым материалом.</a:t>
            </a:r>
          </a:p>
          <a:p>
            <a:pPr lvl="0"/>
            <a:r>
              <a:rPr lang="ru-RU" sz="3300" dirty="0"/>
              <a:t>Развивать мелкую моторику пальцев через выполнение практических заданий.</a:t>
            </a:r>
          </a:p>
          <a:p>
            <a:pPr lvl="0"/>
            <a:r>
              <a:rPr lang="ru-RU" sz="3300" dirty="0"/>
              <a:t>Воспитывать бережное отношение к природе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План реализации </a:t>
            </a:r>
            <a:r>
              <a:rPr lang="ru-RU" i="1" dirty="0" smtClean="0"/>
              <a:t>проекта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7" y="1431601"/>
          <a:ext cx="7643866" cy="4854920"/>
        </p:xfrm>
        <a:graphic>
          <a:graphicData uri="http://schemas.openxmlformats.org/drawingml/2006/table">
            <a:tbl>
              <a:tblPr/>
              <a:tblGrid>
                <a:gridCol w="2577239"/>
                <a:gridCol w="1299402"/>
                <a:gridCol w="2015790"/>
                <a:gridCol w="1751435"/>
              </a:tblGrid>
              <a:tr h="636376">
                <a:tc>
                  <a:txBody>
                    <a:bodyPr/>
                    <a:lstStyle/>
                    <a:p>
                      <a:pPr marR="31115" indent="901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Перечень мероприятий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Сроки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Территория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1143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803">
                <a:tc>
                  <a:txBody>
                    <a:bodyPr/>
                    <a:lstStyle/>
                    <a:p>
                      <a:pPr marL="342900" marR="31115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Поиск добровольцев для участия в проекте 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Май 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2017 год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Угличский индустриально-педагогический колледж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765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Яблокова В.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803">
                <a:tc>
                  <a:txBody>
                    <a:bodyPr/>
                    <a:lstStyle/>
                    <a:p>
                      <a:pPr marL="342900" marR="31115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2. Планирование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содержания проекта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Май 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2017 год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Угличский индустриально-педагогический колледж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765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Яблокова В.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0938">
                <a:tc>
                  <a:txBody>
                    <a:bodyPr/>
                    <a:lstStyle/>
                    <a:p>
                      <a:pPr marL="342900" marR="31115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3. Организация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круглого стола «Задачи и перспективы проекта»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Май 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2017год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Угличский индустриально-педагогический колледж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765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Яблокова В.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План реализации проекта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643050"/>
          <a:ext cx="8143932" cy="4500594"/>
        </p:xfrm>
        <a:graphic>
          <a:graphicData uri="http://schemas.openxmlformats.org/drawingml/2006/table">
            <a:tbl>
              <a:tblPr/>
              <a:tblGrid>
                <a:gridCol w="2745843"/>
                <a:gridCol w="1384409"/>
                <a:gridCol w="2147664"/>
                <a:gridCol w="1866016"/>
              </a:tblGrid>
              <a:tr h="2046787">
                <a:tc rowSpan="2">
                  <a:txBody>
                    <a:bodyPr/>
                    <a:lstStyle/>
                    <a:p>
                      <a:pPr marL="342900" marR="31115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4. Определение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эмоционального отклика детей на разработанные мероприятия: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742950" marR="31115" lvl="1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Проведение социальной акции «Сказка своими руками».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742950" marR="31115" lvl="1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Проведение внеурочного занятия «Течёт река Волга»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481" marR="474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Май 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</a:p>
                  </a:txBody>
                  <a:tcPr marL="47481" marR="474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МОУ Гимназия №1, учащиеся 1-4 классов</a:t>
                      </a:r>
                    </a:p>
                  </a:txBody>
                  <a:tcPr marL="47481" marR="474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765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4765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Щагина П., Данилова А., Тищенко Д., Шмелёва А.</a:t>
                      </a:r>
                    </a:p>
                  </a:txBody>
                  <a:tcPr marL="47481" marR="474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МОУ СОШ №18 г. Ярославля, учащиеся 3 класса, в рамках участия в областном фестивале волонтерских отрядов «Дорогою добра».</a:t>
                      </a:r>
                    </a:p>
                  </a:txBody>
                  <a:tcPr marL="47481" marR="474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765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Яблокова В.,</a:t>
                      </a:r>
                    </a:p>
                    <a:p>
                      <a:pPr marL="24765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Куликова А.</a:t>
                      </a:r>
                    </a:p>
                  </a:txBody>
                  <a:tcPr marL="47481" marR="474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План реализации проекта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571612"/>
          <a:ext cx="7720659" cy="4129094"/>
        </p:xfrm>
        <a:graphic>
          <a:graphicData uri="http://schemas.openxmlformats.org/drawingml/2006/table">
            <a:tbl>
              <a:tblPr/>
              <a:tblGrid>
                <a:gridCol w="2603131"/>
                <a:gridCol w="1312456"/>
                <a:gridCol w="2036040"/>
                <a:gridCol w="1769032"/>
              </a:tblGrid>
              <a:tr h="2890366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5. Организационная 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встреча с детьми, определение тематики деятельности (герои сказок, мультфильмов)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2017 год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МОУ Гимназия №1, детский дом, СРЦ «Радуга».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Яблокова В. Волонтеры УИПК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872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6. Накопление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, сбор бросового материала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Сентябрь 2017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Яблокова В. Волонтеры УИПК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План реализации проекта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5" y="1200150"/>
          <a:ext cx="8143932" cy="4943494"/>
        </p:xfrm>
        <a:graphic>
          <a:graphicData uri="http://schemas.openxmlformats.org/drawingml/2006/table">
            <a:tbl>
              <a:tblPr/>
              <a:tblGrid>
                <a:gridCol w="2745845"/>
                <a:gridCol w="1384408"/>
                <a:gridCol w="2147663"/>
                <a:gridCol w="1866016"/>
              </a:tblGrid>
              <a:tr h="4943494">
                <a:tc>
                  <a:txBody>
                    <a:bodyPr/>
                    <a:lstStyle/>
                    <a:p>
                      <a:pPr marL="342900" marR="31115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7. Проведение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тематических занятий, изготовление поделок из бросового материала.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90170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7.1. «Бытовой мусор – проблема утилизации». Изготовление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Times New Roman"/>
                        </a:rPr>
                        <a:t>вазы для цветов, </a:t>
                      </a: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Times New Roman"/>
                        </a:rPr>
                        <a:t>карандашницы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Times New Roman"/>
                        </a:rPr>
                        <a:t>, органайзера, цветов, бабочек из пластиковых бутылок.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90170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7.2. «Бытовой мусор – загрязнение воды». Изготовление героев мультфильмов из пластиковых стаканчиков из-под йогурта, сметаны и т.п.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90170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7.3. «Вырубка и гибель лесов». Изготовление сказочных героев из бумажных отходов: коробок, фантиков и т.п.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90170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7.4. Акция «Бытовому мусору – вторая жизнь!» Изготовление и распространение агитационных плакатов.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749" marR="25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Октябрь – декабрь, 2017 год</a:t>
                      </a:r>
                    </a:p>
                  </a:txBody>
                  <a:tcPr marL="25749" marR="25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9207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МОУ Гимназия №1, детский дом, СРЦ «Радуга».</a:t>
                      </a:r>
                    </a:p>
                  </a:txBody>
                  <a:tcPr marL="25749" marR="25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765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Яблокова В.,  волонтеры УИПК. </a:t>
                      </a:r>
                    </a:p>
                  </a:txBody>
                  <a:tcPr marL="25749" marR="25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План реализации проекта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3" y="1643050"/>
          <a:ext cx="8001056" cy="4714908"/>
        </p:xfrm>
        <a:graphic>
          <a:graphicData uri="http://schemas.openxmlformats.org/drawingml/2006/table">
            <a:tbl>
              <a:tblPr/>
              <a:tblGrid>
                <a:gridCol w="2629588"/>
                <a:gridCol w="1447131"/>
                <a:gridCol w="2137326"/>
                <a:gridCol w="1787011"/>
              </a:tblGrid>
              <a:tr h="2331548">
                <a:tc>
                  <a:txBody>
                    <a:bodyPr/>
                    <a:lstStyle/>
                    <a:p>
                      <a:pPr marL="342900" marR="31115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8. Организация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выставки, создание мультфильмов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064" marR="67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628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Декабрь 2017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064" marR="67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115" indent="920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Детский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дом, СРЦ «Радуга».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064" marR="67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765" marR="311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Яблокова В.,  волонтеры УИПК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064" marR="67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36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9. 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Круглый стол «Подведение итогов проекта»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64" marR="67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Декабрь  2017 год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064" marR="67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Угличский индустриально-педагогический колледж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064" marR="67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Студенческий совет, Тищенко Д., волонтеры УИПК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064" marR="67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Р</a:t>
            </a:r>
            <a:r>
              <a:rPr lang="ru-RU" i="1" dirty="0" smtClean="0"/>
              <a:t>езультаты, практическая значимость и социальный эффект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 </a:t>
            </a:r>
          </a:p>
          <a:p>
            <a:pPr lvl="0"/>
            <a:r>
              <a:rPr lang="ru-RU" dirty="0"/>
              <a:t>Разработка и проведение 2 мероприятий для предварительной работы и 6 мероприятий для основной работы в ходе реализации проекта. Разработанные конспекты занятий должны быть представлены в качестве продукта проектной деятельности. Каждое мероприятие может быть реализовано для школьников начальных классов</a:t>
            </a:r>
            <a:r>
              <a:rPr lang="ru-RU" dirty="0" smtClean="0"/>
              <a:t>, воспитанников детского дома а </a:t>
            </a:r>
            <a:r>
              <a:rPr lang="ru-RU" dirty="0"/>
              <a:t>также </a:t>
            </a:r>
            <a:r>
              <a:rPr lang="ru-RU" dirty="0" smtClean="0"/>
              <a:t>социально-реабилитационного </a:t>
            </a:r>
            <a:r>
              <a:rPr lang="ru-RU" dirty="0"/>
              <a:t>центра «Радуга».</a:t>
            </a:r>
          </a:p>
          <a:p>
            <a:pPr lvl="0"/>
            <a:r>
              <a:rPr lang="ru-RU" dirty="0"/>
              <a:t>Включение в проект обучающихся  </a:t>
            </a:r>
            <a:r>
              <a:rPr lang="ru-RU" dirty="0" smtClean="0"/>
              <a:t>воспитанников </a:t>
            </a:r>
            <a:r>
              <a:rPr lang="ru-RU" dirty="0"/>
              <a:t>детского дома и социально-реабилитационного центра «Радуга».</a:t>
            </a:r>
          </a:p>
          <a:p>
            <a:pPr lvl="0"/>
            <a:r>
              <a:rPr lang="ru-RU" dirty="0"/>
              <a:t>Привлечение к реализации проекта студентов специальности Преподавание в начальных классах, Дошкольное образование.</a:t>
            </a:r>
          </a:p>
          <a:p>
            <a:pPr lvl="0"/>
            <a:r>
              <a:rPr lang="ru-RU" dirty="0"/>
              <a:t>Получение положительных отзывов по итогам реализации проекта.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04040" cy="360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000504"/>
            <a:ext cx="393260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286380" y="908388"/>
            <a:ext cx="35719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Внеурочное занятие в 3А классе МОУ СОШ №18 г. Ярославля</a:t>
            </a:r>
            <a:r>
              <a:rPr lang="ru-RU" sz="1400" b="1" dirty="0"/>
              <a:t> «Течёт река Волга»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Занятие проводят Яблокова Вероника и Куликова Анна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2"/>
            <a:ext cx="4786313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545</Words>
  <Application>Microsoft Office PowerPoint</Application>
  <PresentationFormat>Экран (4:3)</PresentationFormat>
  <Paragraphs>99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Сказка своими руками</vt:lpstr>
      <vt:lpstr>Цель проекта: разработать и реализовать комплекс занятий, направленных на стимулирование потребности детей и подростков в самореализации через творческую деятельность экологической направленности. </vt:lpstr>
      <vt:lpstr>План реализации проекта</vt:lpstr>
      <vt:lpstr>План реализации проекта</vt:lpstr>
      <vt:lpstr>План реализации проекта</vt:lpstr>
      <vt:lpstr>План реализации проекта</vt:lpstr>
      <vt:lpstr>План реализации проекта</vt:lpstr>
      <vt:lpstr>Результаты, практическая значимость и социальный эффект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 своими руками</dc:title>
  <dc:creator>AC_Сидоренко</dc:creator>
  <cp:lastModifiedBy>AC_Сидоренко</cp:lastModifiedBy>
  <cp:revision>5</cp:revision>
  <dcterms:created xsi:type="dcterms:W3CDTF">2018-02-06T12:05:51Z</dcterms:created>
  <dcterms:modified xsi:type="dcterms:W3CDTF">2018-02-06T12:56:52Z</dcterms:modified>
</cp:coreProperties>
</file>