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257" r:id="rId2"/>
    <p:sldId id="258" r:id="rId3"/>
    <p:sldId id="260" r:id="rId4"/>
    <p:sldId id="293" r:id="rId5"/>
    <p:sldId id="261" r:id="rId6"/>
    <p:sldId id="262" r:id="rId7"/>
    <p:sldId id="263" r:id="rId8"/>
    <p:sldId id="264" r:id="rId9"/>
    <p:sldId id="266" r:id="rId10"/>
    <p:sldId id="267" r:id="rId11"/>
    <p:sldId id="294" r:id="rId12"/>
    <p:sldId id="29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481" autoAdjust="0"/>
    <p:restoredTop sz="99655" autoAdjust="0"/>
  </p:normalViewPr>
  <p:slideViewPr>
    <p:cSldViewPr snapToGrid="0">
      <p:cViewPr varScale="1">
        <p:scale>
          <a:sx n="116" d="100"/>
          <a:sy n="116" d="100"/>
        </p:scale>
        <p:origin x="-36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624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5221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376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0185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173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17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9759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517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9022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2223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4950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3E432-3AA6-4BC0-BBB8-85492E4A7C84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20B28-CDC0-4757-A6D0-F0AC7124EC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947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4" y="248194"/>
            <a:ext cx="11222182" cy="46895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ГПОУ ЯО ТОРГОВО – ЭКОНОМИЧЕСКИЙ </a:t>
            </a:r>
            <a:b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КОЛЛЕДЖ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67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Экологический проект «ЭКОЛАЙФ», </a:t>
            </a:r>
            <a:br>
              <a:rPr lang="ru-RU" sz="67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посвященный Году экологии</a:t>
            </a:r>
            <a:endParaRPr lang="ru-RU" sz="67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00800" y="5544870"/>
            <a:ext cx="5791200" cy="1313130"/>
          </a:xfrm>
        </p:spPr>
        <p:txBody>
          <a:bodyPr>
            <a:noAutofit/>
          </a:bodyPr>
          <a:lstStyle/>
          <a:p>
            <a:pPr algn="r"/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Винокурова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2314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377">
        <p:split orient="vert"/>
      </p:transition>
    </mc:Choice>
    <mc:Fallback>
      <p:transition spd="slow" advClick="0" advTm="1377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38200" y="205947"/>
            <a:ext cx="10515600" cy="14847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Участие студентов колледжа в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экологической акции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экологический субботник «Зеленая Россия»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Vinokurova_A.N\Desktop\2017-18 у.год\мероприятия\арт-профи 2018\фото\eV_ntHmZ1R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07880" y="1482811"/>
            <a:ext cx="3263504" cy="4959178"/>
          </a:xfrm>
          <a:prstGeom prst="rect">
            <a:avLst/>
          </a:prstGeom>
          <a:noFill/>
        </p:spPr>
      </p:pic>
      <p:pic>
        <p:nvPicPr>
          <p:cNvPr id="4099" name="Picture 3" descr="C:\Users\Vinokurova_A.N\Desktop\2017-18 у.год\мероприятия\арт-профи 2018\фото\dQ8jcYymaN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97228" y="1458097"/>
            <a:ext cx="3206577" cy="4992130"/>
          </a:xfrm>
          <a:prstGeom prst="rect">
            <a:avLst/>
          </a:prstGeom>
          <a:noFill/>
        </p:spPr>
      </p:pic>
      <p:pic>
        <p:nvPicPr>
          <p:cNvPr id="4100" name="Picture 4" descr="C:\Users\Vinokurova_A.N\Desktop\2017-18 у.год\мероприятия\арт-профи 2018\фото\m7Crk2HSKs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27373" y="1482811"/>
            <a:ext cx="3624649" cy="4942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49004861"/>
      </p:ext>
    </p:extLst>
  </p:cSld>
  <p:clrMapOvr>
    <a:masterClrMapping/>
  </p:clrMapOvr>
  <p:transition spd="slow" advTm="8406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38200" y="115331"/>
            <a:ext cx="10515600" cy="4777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Результаты проекта «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Эколайф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00432" y="626076"/>
            <a:ext cx="9953368" cy="623192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Наш проект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Эколайф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», посвященный году экологии, привлек внимание многих студентов колледжа.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социально-полезной деятельности способствовало развитию навыков социального общения, ведь инициаторами проекта были  студенты. </a:t>
            </a:r>
          </a:p>
          <a:p>
            <a:pPr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Благодаря проекту, студенты узнали пользу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дармарки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сокращение потребления и более ответственный подход к покупке новых вещей, они узнали, что можно покупать и использовать гораздо меньшее количество вещей и ресурсов, при этом жизнь человека не станет менее счастливой. Бесплатный обмен вещами сокращает необходимость производить и покупать новые, помогает найти применение «устаревшим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Творчески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отнеслись студенты к участию в конкурсе «нужное из ненужного».</a:t>
            </a:r>
          </a:p>
          <a:p>
            <a:pPr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результате участия в олимпиаде и конференции были выявлены студенты, способные к творческой, исследовательской деятельности.</a:t>
            </a:r>
          </a:p>
          <a:p>
            <a:pPr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Мы считаем, что цель проекта достигнута, проведенные мероприятия очень важны для студентов, так как с каждым годом в мире растет понимание того, что, какими бы ни были различия между государствами и народами, мы все живем в одной общей среде.</a:t>
            </a:r>
          </a:p>
          <a:p>
            <a:pPr>
              <a:lnSpc>
                <a:spcPct val="10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 когда этим общим для всех нас основам жизни угрожает беда, опасности подвергается все человечество. Напряжение в системе человек — окружающая среда достигло сегодня такого уровня, когда даже малый экологический дисбаланс со временем способен раскачать всю планету.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От того, как будут решаться эти проблемы, будет зависеть наше будущее. Эти вопросы волнуют весь мир, всю страну.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004861"/>
      </p:ext>
    </p:extLst>
  </p:cSld>
  <p:clrMapOvr>
    <a:masterClrMapping/>
  </p:clrMapOvr>
  <p:transition spd="slow" advTm="8406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Содержимое 6" descr="Рисунок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118" y="185737"/>
            <a:ext cx="12158882" cy="6372225"/>
          </a:xfrm>
        </p:spPr>
      </p:pic>
    </p:spTree>
    <p:extLst>
      <p:ext uri="{BB962C8B-B14F-4D97-AF65-F5344CB8AC3E}">
        <p14:creationId xmlns:p14="http://schemas.microsoft.com/office/powerpoint/2010/main" xmlns="" val="368118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2184">
        <p:random/>
      </p:transition>
    </mc:Choice>
    <mc:Fallback>
      <p:transition spd="slow" advTm="2184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7258" y="292522"/>
            <a:ext cx="10515600" cy="102033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«Нужное из ненужного»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Vinokurova_A.N\Desktop\2017-18 у.год\мероприятия\арт-профи 2018\фото\foTGb7oDS-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5674" y="1153297"/>
            <a:ext cx="3707688" cy="5107460"/>
          </a:xfrm>
          <a:prstGeom prst="rect">
            <a:avLst/>
          </a:prstGeom>
          <a:noFill/>
        </p:spPr>
      </p:pic>
      <p:pic>
        <p:nvPicPr>
          <p:cNvPr id="1027" name="Picture 3" descr="C:\Users\Vinokurova_A.N\Desktop\2017-18 у.год\мероприятия\арт-профи 2018\фото\OslIlrf3fG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00584" y="1120346"/>
            <a:ext cx="5346357" cy="50827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9955853"/>
      </p:ext>
    </p:extLst>
  </p:cSld>
  <p:clrMapOvr>
    <a:masterClrMapping/>
  </p:clrMapOvr>
  <p:transition spd="slow" advTm="8482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«Помогите найти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мусорку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установка  плакатов в местах большого скопления мусора, призывающих людей убирать за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собой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Vinokurova_A.N\Desktop\2017-18 у.год\мероприятия\арт-профи 2018\фото\5dHTLVOMH_I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05665" y="1825625"/>
            <a:ext cx="5346357" cy="48140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64276037"/>
      </p:ext>
    </p:extLst>
  </p:cSld>
  <p:clrMapOvr>
    <a:masterClrMapping/>
  </p:clrMapOvr>
  <p:transition spd="slow" advTm="9627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Дармарка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Vinokurova_A.N\Desktop\2017-18 у.год\мероприятия\арт-профи 2018\фото\-Xci9HUja2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9534" y="0"/>
            <a:ext cx="4539049" cy="2243867"/>
          </a:xfrm>
          <a:prstGeom prst="rect">
            <a:avLst/>
          </a:prstGeom>
          <a:noFill/>
        </p:spPr>
      </p:pic>
      <p:pic>
        <p:nvPicPr>
          <p:cNvPr id="3075" name="Picture 3" descr="C:\Users\Vinokurova_A.N\Desktop\2017-18 у.год\мероприятия\арт-профи 2018\фото\sBWrGZVlO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9861" y="1895913"/>
            <a:ext cx="3756453" cy="4364844"/>
          </a:xfrm>
          <a:prstGeom prst="rect">
            <a:avLst/>
          </a:prstGeom>
          <a:noFill/>
        </p:spPr>
      </p:pic>
      <p:pic>
        <p:nvPicPr>
          <p:cNvPr id="3076" name="Picture 4" descr="C:\Users\Vinokurova_A.N\Desktop\2017-18 у.год\мероприятия\арт-профи 2018\фото\eA8quprYwJ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3362" y="1869989"/>
            <a:ext cx="6532605" cy="43825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64276037"/>
      </p:ext>
    </p:extLst>
  </p:cSld>
  <p:clrMapOvr>
    <a:masterClrMapping/>
  </p:clrMapOvr>
  <p:transition spd="slow" advTm="9627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1259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Акция «Батарейки – вторая жизнь друга»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Рисунок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298724" y="1235675"/>
            <a:ext cx="3476368" cy="2788508"/>
          </a:xfrm>
        </p:spPr>
      </p:pic>
      <p:pic>
        <p:nvPicPr>
          <p:cNvPr id="4098" name="Picture 2" descr="C:\Users\Vinokurova_A.N\Desktop\2017-18 у.год\мероприятия\арт-профи 2018\фото\Рисунок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6529" y="1285103"/>
            <a:ext cx="4888985" cy="2479589"/>
          </a:xfrm>
          <a:prstGeom prst="rect">
            <a:avLst/>
          </a:prstGeom>
          <a:noFill/>
        </p:spPr>
      </p:pic>
      <p:pic>
        <p:nvPicPr>
          <p:cNvPr id="4099" name="Picture 3" descr="C:\Users\Vinokurova_A.N\Desktop\2017-18 у.год\мероприятия\арт-профи 2018\фото\Рисунок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6173" y="4023411"/>
            <a:ext cx="4184821" cy="2834589"/>
          </a:xfrm>
          <a:prstGeom prst="rect">
            <a:avLst/>
          </a:prstGeom>
          <a:noFill/>
        </p:spPr>
      </p:pic>
      <p:pic>
        <p:nvPicPr>
          <p:cNvPr id="4101" name="Picture 5" descr="C:\Users\Vinokurova_A.N\Desktop\2017-18 у.год\мероприятия\арт-профи 2018\фото\Рисунок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92411" y="3871783"/>
            <a:ext cx="4143632" cy="28338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8081338"/>
      </p:ext>
    </p:extLst>
  </p:cSld>
  <p:clrMapOvr>
    <a:masterClrMapping/>
  </p:clrMapOvr>
  <p:transition spd="slow" advTm="23379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997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Сдача батареек в пункты приема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3751" y="4135395"/>
            <a:ext cx="5346358" cy="2547293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1249" y="3896497"/>
            <a:ext cx="4305810" cy="2561968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3632" y="1079158"/>
            <a:ext cx="3978876" cy="254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1558529"/>
      </p:ext>
    </p:extLst>
  </p:cSld>
  <p:clrMapOvr>
    <a:masterClrMapping/>
  </p:clrMapOvr>
  <p:transition spd="slow" advTm="22381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188" y="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Областной </a:t>
            </a:r>
            <a:b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олимпиаде по экологии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Vinokurova_A.N\Desktop\2017-18 у.год\мероприятия\арт-профи 2018\фото\Олимпиада по экологии 2016 г.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1196" y="1186249"/>
            <a:ext cx="3840587" cy="5140410"/>
          </a:xfrm>
          <a:prstGeom prst="rect">
            <a:avLst/>
          </a:prstGeom>
          <a:noFill/>
        </p:spPr>
      </p:pic>
      <p:pic>
        <p:nvPicPr>
          <p:cNvPr id="1027" name="Picture 3" descr="C:\Users\Vinokurova_A.N\Desktop\2017-18 у.год\мероприятия\арт-профи 2018\фото\XEp3qurvBs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6378" y="1301578"/>
            <a:ext cx="5758250" cy="4909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18472942"/>
      </p:ext>
    </p:extLst>
  </p:cSld>
  <p:clrMapOvr>
    <a:masterClrMapping/>
  </p:clrMapOvr>
  <p:transition spd="slow" advTm="5104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465" y="0"/>
            <a:ext cx="10515600" cy="1000125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Сбор </a:t>
            </a:r>
            <a:r>
              <a:rPr lang="ru-RU" sz="2800" b="1" dirty="0" smtClean="0"/>
              <a:t>детских книг в Центр содействия семейному воспитанию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 smtClean="0"/>
              <a:t>Алые паруса» г. Москва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2050" name="Picture 2" descr="C:\Users\Vinokurova_A.N\Desktop\2017-18 у.год\мероприятия\арт-профи 2018\фото\jujjgNkKUi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73400" y="919463"/>
            <a:ext cx="4090201" cy="3067651"/>
          </a:xfrm>
          <a:prstGeom prst="rect">
            <a:avLst/>
          </a:prstGeom>
          <a:noFill/>
        </p:spPr>
      </p:pic>
      <p:pic>
        <p:nvPicPr>
          <p:cNvPr id="2051" name="Picture 3" descr="C:\Users\Vinokurova_A.N\Desktop\2017-18 у.год\мероприятия\арт-профи 2018\фото\GvP-XjAF4E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7189" y="873210"/>
            <a:ext cx="4712042" cy="3179805"/>
          </a:xfrm>
          <a:prstGeom prst="rect">
            <a:avLst/>
          </a:prstGeom>
          <a:noFill/>
        </p:spPr>
      </p:pic>
      <p:pic>
        <p:nvPicPr>
          <p:cNvPr id="2052" name="Picture 4" descr="C:\Users\Vinokurova_A.N\Desktop\2017-18 у.год\мероприятия\арт-профи 2018\фото\toGPQzXpmM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32670" y="3995352"/>
            <a:ext cx="6145427" cy="28626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68835552"/>
      </p:ext>
    </p:extLst>
  </p:cSld>
  <p:clrMapOvr>
    <a:masterClrMapping/>
  </p:clrMapOvr>
  <p:transition spd="slow" advTm="2693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4184"/>
            <a:ext cx="10515600" cy="2026507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региональной  научно – практической конференции «Устойчивое развитие регионов: ситуации и перспективы»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тема: «</a:t>
            </a:r>
            <a:r>
              <a:rPr lang="ru-RU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Эколого-краеведческий </a:t>
            </a:r>
            <a:r>
              <a:rPr lang="ru-RU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маршрут</a:t>
            </a:r>
            <a:br>
              <a:rPr lang="ru-RU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«История строительства первого  ярославского водопровода»</a:t>
            </a:r>
            <a:br>
              <a:rPr lang="ru-RU" sz="2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Vinokurova_A.N\Desktop\2017-18 у.год\мероприятия\арт-профи 2018\фото\svidetelstvo_na_timofeevu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4881" y="1812325"/>
            <a:ext cx="5181600" cy="44566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8732300"/>
      </p:ext>
    </p:extLst>
  </p:cSld>
  <p:clrMapOvr>
    <a:masterClrMapping/>
  </p:clrMapOvr>
  <p:transition spd="slow" advTm="1969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2191</TotalTime>
  <Words>200</Words>
  <Application>Microsoft Office PowerPoint</Application>
  <PresentationFormat>Произвольный</PresentationFormat>
  <Paragraphs>20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ГПОУ ЯО ТОРГОВО – ЭКОНОМИЧЕСКИЙ  КОЛЛЕДЖ  Экологический проект «ЭКОЛАЙФ»,  посвященный Году экологии</vt:lpstr>
      <vt:lpstr>«Нужное из ненужного» </vt:lpstr>
      <vt:lpstr>«Помогите найти мусорку»  установка  плакатов в местах большого скопления мусора, призывающих людей убирать за собой</vt:lpstr>
      <vt:lpstr>«Дармарка»</vt:lpstr>
      <vt:lpstr>Акция «Батарейки – вторая жизнь друга»</vt:lpstr>
      <vt:lpstr>        Сдача батареек в пункты приема</vt:lpstr>
      <vt:lpstr>Участие в Областной  олимпиаде по экологии</vt:lpstr>
      <vt:lpstr> Сбор детских книг в Центр содействия семейному воспитанию  «Алые паруса» г. Москва </vt:lpstr>
      <vt:lpstr>Участие в региональной  научно – практической конференции «Устойчивое развитие регионов: ситуации и перспективы»  тема: «Эколого-краеведческий маршрут «История строительства первого  ярославского водопровода» </vt:lpstr>
      <vt:lpstr> Участие студентов колледжа в экологической акции –  Всероссийский экологический субботник «Зеленая Россия»  </vt:lpstr>
      <vt:lpstr> Результаты проекта «Эколайф»</vt:lpstr>
      <vt:lpstr>Спасибо за внимание 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Vinokurova_A.N</cp:lastModifiedBy>
  <cp:revision>67</cp:revision>
  <dcterms:created xsi:type="dcterms:W3CDTF">2017-02-16T11:03:16Z</dcterms:created>
  <dcterms:modified xsi:type="dcterms:W3CDTF">2018-02-17T05:49:11Z</dcterms:modified>
</cp:coreProperties>
</file>