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6" r:id="rId3"/>
    <p:sldId id="267" r:id="rId4"/>
    <p:sldId id="268" r:id="rId5"/>
    <p:sldId id="269" r:id="rId6"/>
    <p:sldId id="284" r:id="rId7"/>
    <p:sldId id="283" r:id="rId8"/>
    <p:sldId id="270" r:id="rId9"/>
    <p:sldId id="274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D8D"/>
    <a:srgbClr val="FF66CC"/>
    <a:srgbClr val="9F13F5"/>
    <a:srgbClr val="0E06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7620" y="278605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Авторы проекта:  </a:t>
            </a:r>
            <a:endParaRPr lang="ru-RU" sz="2000" b="1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Мордвинцева Елена Валерьевна,</a:t>
            </a:r>
          </a:p>
          <a:p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Громова Наталья Викторовна, </a:t>
            </a:r>
            <a:endParaRPr lang="ru-RU" sz="2000" dirty="0" smtClean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студентки  </a:t>
            </a: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ГПОАУ  ЯО Рыбинского профессионально- педагогического колледжа</a:t>
            </a:r>
            <a:endParaRPr lang="ru-RU" sz="2000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071546"/>
            <a:ext cx="63990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Социальный проект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«Подари улыбку!»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85728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Региональный этап Всероссийской программы «</a:t>
            </a:r>
            <a:r>
              <a:rPr lang="ru-RU" b="1" dirty="0" err="1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Арт-Профи</a:t>
            </a:r>
            <a:r>
              <a:rPr lang="ru-RU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 Форум»</a:t>
            </a:r>
            <a:endParaRPr lang="ru-RU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53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8662" y="642918"/>
            <a:ext cx="7559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Дари улыбку другим!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143248"/>
            <a:ext cx="4305320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66CC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857364"/>
            <a:ext cx="2524125" cy="3371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45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10" y="91179"/>
            <a:ext cx="7929618" cy="7394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E067C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Цель проекта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E067C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E067C"/>
              </a:solidFill>
              <a:effectLst/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Улучшение условий проживания клиентов ГБУ СО ЯО Рыбинского психоневрологического интерната, через проведение </a:t>
            </a:r>
            <a:r>
              <a:rPr lang="ru-RU" sz="2200" dirty="0" err="1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досуговых</a:t>
            </a:r>
            <a:r>
              <a:rPr lang="ru-RU" sz="2200" dirty="0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 мероприятий силами студентов-волонтеров и преподавателей ГПОАУ ЯО Рыбинского профессионально-педагогического колледжа</a:t>
            </a:r>
            <a:endParaRPr lang="ru-RU" sz="2200" b="1" dirty="0">
              <a:solidFill>
                <a:srgbClr val="0E067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E067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E067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E067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проекта: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E067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E067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создать условия для улучшения эмоционального благополучия  клиентов Рыбинского психоневрологического интерната, через организацию культурного досуга;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вовлечь молодежь в процесс определения и решения социальных проблем общества;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E067C"/>
                </a:solidFill>
                <a:latin typeface="Times New Roman" pitchFamily="18" charset="0"/>
                <a:cs typeface="Times New Roman" pitchFamily="18" charset="0"/>
              </a:rPr>
              <a:t>создать условия для воспитания у студентов колледжа чувства милосердия и сострадания.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E067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E067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7718" y="2420888"/>
            <a:ext cx="2468563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429132"/>
            <a:ext cx="2616200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643314"/>
            <a:ext cx="1968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786190"/>
            <a:ext cx="19272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00826" y="2428868"/>
            <a:ext cx="2088232" cy="8721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Клиенты психоневрологического интерната</a:t>
            </a:r>
            <a:endParaRPr lang="ru-RU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2571744"/>
            <a:ext cx="2088232" cy="8721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психоневрологического интерната</a:t>
            </a:r>
            <a:endParaRPr lang="ru-RU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572008"/>
            <a:ext cx="2374048" cy="1780059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 descr="http://ryb-pni.ru/wp-content/uploads/2015/06/IMG_7440-150x15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285728"/>
            <a:ext cx="2071702" cy="207170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57166"/>
            <a:ext cx="2627183" cy="1968988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848" y="-320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4348" y="571480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силами студентов </a:t>
            </a:r>
            <a:endParaRPr lang="ru-RU" sz="2400" b="1" dirty="0" smtClean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Рыбинского </a:t>
            </a:r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профессионально- педагогического колледжа различных досуговых мероприятий  </a:t>
            </a:r>
            <a:endParaRPr lang="ru-RU" sz="2400" b="1" dirty="0" smtClean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мастер-классов для клиентов интерната </a:t>
            </a:r>
            <a:endParaRPr lang="ru-RU" sz="2400" b="1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85728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Содержание социального проекта</a:t>
            </a:r>
            <a:endParaRPr lang="ru-RU" sz="3200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3214686"/>
            <a:ext cx="3560763" cy="2663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214686"/>
            <a:ext cx="3629007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39962"/>
            <a:ext cx="358457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544" y="1039962"/>
            <a:ext cx="3889375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19864"/>
            <a:ext cx="4041775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16632"/>
            <a:ext cx="864096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Проведение волонтерами опроса клиентов интерната 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 тему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"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Анализ удовлетворенности качеством оказания социальных услуг"</a:t>
            </a:r>
          </a:p>
        </p:txBody>
      </p:sp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19" y="260648"/>
            <a:ext cx="8589317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Проведение развлекательных мероприятий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2888126" cy="2164557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3500438"/>
            <a:ext cx="2809462" cy="2105601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785794"/>
            <a:ext cx="3371850" cy="2524125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714752"/>
            <a:ext cx="3412317" cy="2553272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000108"/>
            <a:ext cx="3382963" cy="2530475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4143380"/>
            <a:ext cx="3429024" cy="2569942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365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1224" y="188640"/>
            <a:ext cx="835292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9F13F5"/>
                </a:solidFill>
              </a:rPr>
              <a:t>Проведение мастер-классов</a:t>
            </a:r>
            <a:endParaRPr lang="ru-RU" sz="2800" b="1" dirty="0">
              <a:ln/>
              <a:solidFill>
                <a:srgbClr val="9F13F5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857231"/>
            <a:ext cx="3452394" cy="25832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861957"/>
            <a:ext cx="4004058" cy="29960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3857628"/>
            <a:ext cx="4014677" cy="30003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857232"/>
            <a:ext cx="3571900" cy="26665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285992"/>
            <a:ext cx="2952180" cy="2210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116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14414" y="285728"/>
            <a:ext cx="69442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реализации проекта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1214422"/>
            <a:ext cx="8572560" cy="483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Улучшились </a:t>
            </a: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условия проживания клиентов ГБУ СО ЯО Рыбинского психоневрологического интерната.</a:t>
            </a:r>
          </a:p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В реализацию проекта вовлечено 38 студентов-волонтеров. Получен опыт реализации социальных проектов, осознание важности проводимой работы</a:t>
            </a:r>
          </a:p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Заключен договор о  сотрудничестве ГБУ СО ЯО Рыбинского психоневрологического интерната и ГПОАУ ЯО Рыбинского профессионально-педагогического колледжа.</a:t>
            </a:r>
          </a:p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Благодарности от администрации Рыбинского психоневрологического интерната за проделанную работу.</a:t>
            </a:r>
          </a:p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Грамота за </a:t>
            </a: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участие в </a:t>
            </a: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городском конкурсе социальных проектов и молодежных инициатив (г.Рыбинск</a:t>
            </a: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lvl="0" indent="-457200" algn="just">
              <a:spcBef>
                <a:spcPts val="125"/>
              </a:spcBef>
              <a:spcAft>
                <a:spcPts val="125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160D8D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Правительства Ярославской области за большой вклад в развитие волонтерского движения и оказание социально-значимой помощи.</a:t>
            </a:r>
            <a:endParaRPr lang="ru-RU" sz="2000" dirty="0">
              <a:solidFill>
                <a:srgbClr val="160D8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" name="Picture 1" descr="C:\Users\user\Documents\Благодарности, грамоты\Эффективность 2017 Грамоты, благодарности\3.jpg"/>
          <p:cNvPicPr>
            <a:picLocks noChangeAspect="1" noChangeArrowheads="1"/>
          </p:cNvPicPr>
          <p:nvPr/>
        </p:nvPicPr>
        <p:blipFill>
          <a:blip r:embed="rId3" cstate="print"/>
          <a:srcRect r="5361"/>
          <a:stretch>
            <a:fillRect/>
          </a:stretch>
        </p:blipFill>
        <p:spPr bwMode="auto">
          <a:xfrm>
            <a:off x="142844" y="3071810"/>
            <a:ext cx="2428892" cy="3529680"/>
          </a:xfrm>
          <a:prstGeom prst="rect">
            <a:avLst/>
          </a:prstGeom>
          <a:noFill/>
        </p:spPr>
      </p:pic>
      <p:pic>
        <p:nvPicPr>
          <p:cNvPr id="5" name="Picture 2" descr="C:\Users\user\Documents\Благодарности, грамоты\Эффективность 2017 Грамоты, благодарности\img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786058"/>
            <a:ext cx="2770847" cy="3906929"/>
          </a:xfrm>
          <a:prstGeom prst="rect">
            <a:avLst/>
          </a:prstGeom>
          <a:noFill/>
        </p:spPr>
      </p:pic>
      <p:pic>
        <p:nvPicPr>
          <p:cNvPr id="2051" name="Picture 3" descr="C:\Users\user\Documents\Благодарности, грамоты\Эффективность 2017 Грамоты, благодарности\Scan 1.jpg"/>
          <p:cNvPicPr>
            <a:picLocks noChangeAspect="1" noChangeArrowheads="1"/>
          </p:cNvPicPr>
          <p:nvPr/>
        </p:nvPicPr>
        <p:blipFill>
          <a:blip r:embed="rId5" cstate="print"/>
          <a:srcRect r="4157"/>
          <a:stretch>
            <a:fillRect/>
          </a:stretch>
        </p:blipFill>
        <p:spPr bwMode="auto">
          <a:xfrm>
            <a:off x="3000365" y="2962655"/>
            <a:ext cx="2714644" cy="3895345"/>
          </a:xfrm>
          <a:prstGeom prst="rect">
            <a:avLst/>
          </a:prstGeom>
          <a:noFill/>
        </p:spPr>
      </p:pic>
      <p:pic>
        <p:nvPicPr>
          <p:cNvPr id="2052" name="Picture 4" descr="C:\Users\user\Downloads\img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142852"/>
            <a:ext cx="2286016" cy="3182493"/>
          </a:xfrm>
          <a:prstGeom prst="rect">
            <a:avLst/>
          </a:prstGeom>
          <a:noFill/>
        </p:spPr>
      </p:pic>
      <p:pic>
        <p:nvPicPr>
          <p:cNvPr id="2053" name="Picture 5" descr="C:\Users\user\Downloads\Scan2.jpg"/>
          <p:cNvPicPr>
            <a:picLocks noChangeAspect="1" noChangeArrowheads="1"/>
          </p:cNvPicPr>
          <p:nvPr/>
        </p:nvPicPr>
        <p:blipFill>
          <a:blip r:embed="rId7" cstate="print"/>
          <a:srcRect t="2083" r="4157"/>
          <a:stretch>
            <a:fillRect/>
          </a:stretch>
        </p:blipFill>
        <p:spPr bwMode="auto">
          <a:xfrm>
            <a:off x="4500562" y="142852"/>
            <a:ext cx="2493285" cy="35031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383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238</TotalTime>
  <Words>239</Words>
  <Application>Microsoft Office PowerPoint</Application>
  <PresentationFormat>Экран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modified xsi:type="dcterms:W3CDTF">2018-02-28T08:25:42Z</dcterms:modified>
</cp:coreProperties>
</file>