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7" r:id="rId2"/>
    <p:sldId id="291" r:id="rId3"/>
    <p:sldId id="275" r:id="rId4"/>
    <p:sldId id="279" r:id="rId5"/>
    <p:sldId id="280" r:id="rId6"/>
    <p:sldId id="293" r:id="rId7"/>
    <p:sldId id="296" r:id="rId8"/>
    <p:sldId id="294" r:id="rId9"/>
    <p:sldId id="295" r:id="rId10"/>
    <p:sldId id="298" r:id="rId11"/>
    <p:sldId id="299" r:id="rId12"/>
    <p:sldId id="300" r:id="rId13"/>
    <p:sldId id="301" r:id="rId14"/>
    <p:sldId id="286" r:id="rId15"/>
    <p:sldId id="292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9933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9933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9933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9933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9933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9933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9933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9933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9933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692" autoAdjust="0"/>
    <p:restoredTop sz="94617" autoAdjust="0"/>
  </p:normalViewPr>
  <p:slideViewPr>
    <p:cSldViewPr>
      <p:cViewPr>
        <p:scale>
          <a:sx n="75" d="100"/>
          <a:sy n="75" d="100"/>
        </p:scale>
        <p:origin x="-194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35D302A-02A2-4D42-A536-A5B810177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042D82-1BC6-4308-B65E-E8D370B10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F6C786-A046-4BB7-B2CD-A18A0FAFE3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AF78AE-791E-47E9-8DA1-B740179433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04C303C-53F1-4442-A44C-21E6763450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249E21A9-B9AB-42A4-97F6-3B9F9DC678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02DBF91-096A-46D6-9E3E-6706EB3053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BCD719-BB45-4011-A2DA-F801C375B1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B73F8D-45FE-47DA-A634-AC8A6569FA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B62A9DE-DDDC-460E-B590-D7D8E9D19C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ECAE737-3F95-4DC3-822F-2713632D0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44FAC5A-5D59-404A-A4A4-C2DA9AFA3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2656"/>
            <a:ext cx="7772400" cy="5882407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 Ярославской области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Ярославский торгово-экономический колледж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проект  «Помнить подвиг»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авторы проекта – студенты колледжа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 :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Головина И.Ф.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Ярославль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2198" cy="431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9502" y="3323991"/>
            <a:ext cx="5344498" cy="353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www.izvestiaur.ru/upload/iblock/256/%D1%81%D0%B2%D1%8F%D0%B7%D0%B8%D1%81%D1%82-victory.rusarchives.ru-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30" y="285728"/>
            <a:ext cx="4643470" cy="2988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Обработка информации и составление макета</a:t>
            </a:r>
            <a:endParaRPr lang="ru-RU" dirty="0"/>
          </a:p>
        </p:txBody>
      </p:sp>
      <p:pic>
        <p:nvPicPr>
          <p:cNvPr id="40962" name="Picture 2" descr="G:\АРТ\фото\DSCN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581672" cy="4186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Открытие в колледже мемориальных досок (стены памяти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– вступительное слово директора и зам. директора по учебной работе</a:t>
            </a:r>
            <a:endParaRPr lang="ru-RU" sz="2800" b="1" dirty="0"/>
          </a:p>
        </p:txBody>
      </p:sp>
      <p:pic>
        <p:nvPicPr>
          <p:cNvPr id="41986" name="Picture 2" descr="G:\АРТ\фото\DSCN0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152912" cy="3114684"/>
          </a:xfrm>
          <a:prstGeom prst="rect">
            <a:avLst/>
          </a:prstGeom>
          <a:noFill/>
        </p:spPr>
      </p:pic>
      <p:pic>
        <p:nvPicPr>
          <p:cNvPr id="41987" name="Picture 3" descr="G:\АРТ\фото\DSCN0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850473"/>
            <a:ext cx="4010036" cy="3007527"/>
          </a:xfrm>
          <a:prstGeom prst="rect">
            <a:avLst/>
          </a:prstGeom>
          <a:noFill/>
        </p:spPr>
      </p:pic>
      <p:pic>
        <p:nvPicPr>
          <p:cNvPr id="41988" name="Picture 4" descr="G:\АРТ\фото\DSCN0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357298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Открытие мемориальных досок – выступления студентов и преподавателей </a:t>
            </a:r>
            <a:endParaRPr lang="ru-RU" sz="3200" dirty="0"/>
          </a:p>
        </p:txBody>
      </p:sp>
      <p:pic>
        <p:nvPicPr>
          <p:cNvPr id="43011" name="Picture 3" descr="G:\АРТ\фото\DSCN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14488"/>
            <a:ext cx="4191029" cy="3143272"/>
          </a:xfrm>
          <a:prstGeom prst="rect">
            <a:avLst/>
          </a:prstGeom>
          <a:noFill/>
        </p:spPr>
      </p:pic>
      <p:pic>
        <p:nvPicPr>
          <p:cNvPr id="43012" name="Picture 4" descr="G:\АРТ\фото\DSCN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4248163" cy="3186122"/>
          </a:xfrm>
          <a:prstGeom prst="rect">
            <a:avLst/>
          </a:prstGeom>
          <a:noFill/>
        </p:spPr>
      </p:pic>
      <p:pic>
        <p:nvPicPr>
          <p:cNvPr id="43013" name="Picture 5" descr="G:\АРТ\фото\DSCN0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11182"/>
            <a:ext cx="3929090" cy="2946818"/>
          </a:xfrm>
          <a:prstGeom prst="rect">
            <a:avLst/>
          </a:prstGeom>
          <a:noFill/>
        </p:spPr>
      </p:pic>
      <p:pic>
        <p:nvPicPr>
          <p:cNvPr id="43014" name="Picture 6" descr="G:\АРТ\фото\DSCN0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786190"/>
            <a:ext cx="3867160" cy="290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7281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Открытие в колледже мемориальных досок (стены памяти)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- ветераны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2" name="Picture 3" descr="F:\2014-15 уч. год\мероприятия и конкурсы\фото 9 мая 2015\на сайт 9 мая\Крылова М.И.-ветеран тру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43926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G:\АРТ\фото\DSCN05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322" y="1571612"/>
            <a:ext cx="3810027" cy="2857520"/>
          </a:xfrm>
          <a:prstGeom prst="rect">
            <a:avLst/>
          </a:prstGeom>
          <a:noFill/>
        </p:spPr>
      </p:pic>
      <p:pic>
        <p:nvPicPr>
          <p:cNvPr id="8" name="Picture 5" descr="F:\2014-15 уч. год\мероприятия и конкурсы\фото 9 мая 2015\DSCN05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221163"/>
            <a:ext cx="39512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7046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Проект «Помнить подвиг»  вызвал интерес у студентов. Привлек их внимание к проблеме сохранения исторической памяти, проблемам поколений.</a:t>
            </a:r>
          </a:p>
          <a:p>
            <a:r>
              <a:rPr lang="ru-RU" sz="1600" dirty="0" smtClean="0"/>
              <a:t>Сбор информации, интервью с ветераном боевых действий Валентиной Алексеевной Мальцевой привлекло внимание студентов к трудностям жизненного пути человека, женщины. Вызвало чувство уважения, гордости, желания сохранить эти сведения, передать их другим студентам колледжа.</a:t>
            </a:r>
          </a:p>
          <a:p>
            <a:r>
              <a:rPr lang="ru-RU" sz="1600" dirty="0" smtClean="0"/>
              <a:t>Анализ, составление макета научили студентов работать с информационными и историческими источниками, систематизировать и углублять знания. Сведения, добытые с трудом, привлекли  внимание студентов к повседневной истории, к пониманию трудностей жизненного пути, научили сопоставлять и ценить ценности и возможности.</a:t>
            </a:r>
          </a:p>
          <a:p>
            <a:r>
              <a:rPr lang="ru-RU" sz="1600" dirty="0" smtClean="0"/>
              <a:t>Общение с ветеранами боевых событий, знание об их жизненном пути сблизило поколения. Открытие мемориальных досок в стенах колледжа привлекло внимание всех обучающихся, мероприятие нашло отклик у всех сотрудников учебного заведения, возросло желание сохранить память о тех страшных днях и подвиге земляков, сотрудников колледжа. Мероприятие повысило внимание к значимости патриотического воспитания, исторического мышления.</a:t>
            </a:r>
          </a:p>
          <a:p>
            <a:r>
              <a:rPr lang="ru-RU" sz="1600" dirty="0" smtClean="0"/>
              <a:t>Оформление макета для музея о женщинах-снайперах, участниках Великой Отечественной войны позволило студентам научиться обрабатывать информацию, систематизировать ее, вызвало интерес и желание работать в данном направлении далее. Планируется дальнейший поиск информации о боевых заслугах сотрудников, и оформление готового макета.</a:t>
            </a:r>
          </a:p>
          <a:p>
            <a:r>
              <a:rPr lang="ru-RU" sz="1600" dirty="0" smtClean="0"/>
              <a:t>В целом, цели проекта считаем выполненными. Планируем расширить информацию (историческими и информационными источниками) для музея, открыть отдельные стенды о героях Великой Отечественной войны, истории их повседневной и боевой жизни.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857364"/>
            <a:ext cx="7286676" cy="192882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/>
              <a:t>2015 год  - особенный год в истории нашей страны. Особенно значимым событием стало празднование 70-тилетия Победы в Великой Отечественной войне, даты, навсегда вписанной в память нашего народа. </a:t>
            </a:r>
          </a:p>
          <a:p>
            <a:r>
              <a:rPr lang="ru-RU" sz="1600" dirty="0" smtClean="0"/>
              <a:t>История Ярославского торгово-экономического колледжа богата на события и героев. Колледж ведет свою историю с конца </a:t>
            </a:r>
            <a:r>
              <a:rPr lang="en-US" sz="1600" dirty="0" smtClean="0"/>
              <a:t>XIX </a:t>
            </a:r>
            <a:r>
              <a:rPr lang="ru-RU" sz="1600" dirty="0" smtClean="0"/>
              <a:t>- начала </a:t>
            </a:r>
            <a:r>
              <a:rPr lang="en-US" sz="1600" dirty="0" smtClean="0"/>
              <a:t>XX</a:t>
            </a:r>
            <a:r>
              <a:rPr lang="ru-RU" sz="1600" dirty="0" smtClean="0"/>
              <a:t> веков, и, Великая Отечественная война не обошла стороной наше учебное заведение. К счастью, современные студенты знают о войне только из учебников, и эту память необходимо хранить и передавать, чтобы не повторить ошибок прошлого. Беречь нужно и близкую память, память, к которой можно обратиться – это память героев Вашей семьи, память близких людей. Ближе история становится только на личном примере. Сохранение памяти в истории всегда будет актуальной задачей, ведь только так мы сможем сохранить мир, то, за что боролись предыдущие поколения.</a:t>
            </a:r>
          </a:p>
          <a:p>
            <a:pPr marL="0" indent="-432000" algn="just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>Цель: сохранение исторической памяти, формирование гражданской позиции, чувства патриотизма, долга.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Сбор </a:t>
            </a:r>
            <a:r>
              <a:rPr lang="ru-RU" dirty="0" smtClean="0"/>
              <a:t>информации о сотрудниках-участниках </a:t>
            </a:r>
            <a:r>
              <a:rPr lang="ru-RU" dirty="0" smtClean="0"/>
              <a:t>ВОВ;</a:t>
            </a:r>
            <a:endParaRPr lang="ru-RU" dirty="0" smtClean="0"/>
          </a:p>
          <a:p>
            <a:pPr lvl="0"/>
            <a:r>
              <a:rPr lang="ru-RU" dirty="0" smtClean="0"/>
              <a:t>Систематизация и оформление </a:t>
            </a:r>
            <a:r>
              <a:rPr lang="ru-RU" dirty="0" smtClean="0"/>
              <a:t>информации;</a:t>
            </a:r>
            <a:endParaRPr lang="ru-RU" dirty="0" smtClean="0"/>
          </a:p>
          <a:p>
            <a:r>
              <a:rPr lang="ru-RU" dirty="0" smtClean="0"/>
              <a:t>Привлечение внимания к исторической памяти, анализ и рефлексия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Этапы проекта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dirty="0" smtClean="0"/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(сентябрь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ноябрь 2015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г.);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(декабрь-сентябрь 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г.)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(сентябрь 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г.)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Сбор информации и проведение исследования о ветеранах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и защита исследовательских проектов о Ульянове И.С., Суханове Н.И, </a:t>
            </a:r>
            <a:r>
              <a:rPr lang="ru-RU" dirty="0" smtClean="0"/>
              <a:t>Мальцевой </a:t>
            </a:r>
            <a:r>
              <a:rPr lang="ru-RU" dirty="0" smtClean="0"/>
              <a:t>В.А. (в рамках Конференции, посвященной 70-тилетию ВОВ на базе колледжа)</a:t>
            </a:r>
          </a:p>
          <a:p>
            <a:r>
              <a:rPr lang="ru-RU" dirty="0" smtClean="0"/>
              <a:t>Интервью и общение с ветеранами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Конференция </a:t>
            </a:r>
            <a:endParaRPr lang="ru-RU" dirty="0"/>
          </a:p>
        </p:txBody>
      </p:sp>
      <p:pic>
        <p:nvPicPr>
          <p:cNvPr id="4" name="Picture 2" descr="C:\Users\Анн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643050"/>
            <a:ext cx="6500858" cy="436908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макета и обработка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Использование информации и исторических источников для оформления макета об участниках ВОВ для музея (поиск информации в библиотеке, архиве, музее колледжа)</a:t>
            </a:r>
          </a:p>
          <a:p>
            <a:r>
              <a:rPr lang="ru-RU" dirty="0" smtClean="0"/>
              <a:t>Оформление макета</a:t>
            </a:r>
          </a:p>
          <a:p>
            <a:r>
              <a:rPr lang="ru-RU" dirty="0" smtClean="0"/>
              <a:t>Планирование мероприятия по открытию мемориальных досок и общению с ветеранами ВОВ совместно с администрацией колледжа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Обработка информации и составление макета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40255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иван\Desktop\Новая папка (4)\20150129_033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3386" y="1500174"/>
            <a:ext cx="616061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1159</TotalTime>
  <Words>611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Adine Kirnberg</vt:lpstr>
      <vt:lpstr>Литейная</vt:lpstr>
      <vt:lpstr>Государственное профессиональное образовательное учреждение Ярославской области Ярославский торгово-экономический колледж   Социальный проект  «Помнить подвиг»                                                                                                 авторы проекта – студенты колледжа                                                                                                    руководитель  :                                                                                                       преподаватель Головина И.Ф.  Ярославль 2016 г.</vt:lpstr>
      <vt:lpstr>Актуальность проекта</vt:lpstr>
      <vt:lpstr>Цель:</vt:lpstr>
      <vt:lpstr>Задачи проекта</vt:lpstr>
      <vt:lpstr>                 Этапы проекта</vt:lpstr>
      <vt:lpstr>Сбор информации и проведение исследования о ветеранах</vt:lpstr>
      <vt:lpstr>Конференция </vt:lpstr>
      <vt:lpstr>Составление макета и обработка информации</vt:lpstr>
      <vt:lpstr>Обработка информации и составление макета</vt:lpstr>
      <vt:lpstr>Слайд 10</vt:lpstr>
      <vt:lpstr>Обработка информации и составление макета</vt:lpstr>
      <vt:lpstr>Открытие в колледже мемориальных досок (стены памяти) – вступительное слово директора и зам. директора по учебной работе</vt:lpstr>
      <vt:lpstr>Открытие мемориальных досок – выступления студентов и преподавателей </vt:lpstr>
      <vt:lpstr>Открытие в колледже мемориальных досок (стены памяти)  - ветераны Великой Отечественной войны   </vt:lpstr>
      <vt:lpstr>Результаты проекта</vt:lpstr>
      <vt:lpstr>Спасибо за внимание!</vt:lpstr>
    </vt:vector>
  </TitlesOfParts>
  <Company>ява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системы управления знаниями персонала  (на примере ООО «Ява»)</dc:title>
  <dc:creator>сладкова</dc:creator>
  <cp:lastModifiedBy>JIM</cp:lastModifiedBy>
  <cp:revision>93</cp:revision>
  <dcterms:created xsi:type="dcterms:W3CDTF">2005-10-24T07:03:00Z</dcterms:created>
  <dcterms:modified xsi:type="dcterms:W3CDTF">2016-12-08T21:18:17Z</dcterms:modified>
</cp:coreProperties>
</file>