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80" r:id="rId4"/>
    <p:sldId id="281" r:id="rId5"/>
    <p:sldId id="283" r:id="rId6"/>
    <p:sldId id="284" r:id="rId7"/>
    <p:sldId id="285" r:id="rId8"/>
    <p:sldId id="286" r:id="rId9"/>
    <p:sldId id="288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0164-DB87-428E-BF35-22EC34BF2E7B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2912-B576-449C-9A35-95E803136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F8E9-7CD1-454D-9537-9F6F13729E9F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1F73-095B-49CC-B213-8A7AE86F90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DC9D-7837-40F5-AE5E-BE165069C35B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96E9-34FB-43C1-9736-5D8B95F6A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BC14-2D73-4D85-817B-F44646729C4D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16A1-D0EF-4778-A23A-E3B952CD62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EA8A-6F3C-4D25-88B8-45E1BE6A735C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1008-81DB-4208-A38E-E10936EBE4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3039-3E62-4CDB-90CA-7E75E13A6BE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BD9C-7D16-41EE-80D4-485674AFB4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B9DE-734D-47A3-A533-3B6DD14742AE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C103-2BED-4008-84B8-92D0047A5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2D47-737A-46B3-8A38-CA045E663E6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F2A3-33ED-4360-808C-7DAC3B220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ABA4-2A28-44AE-B0B7-0B528387A9AB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79B7-CCC9-498B-B3C8-F56C7BCBA4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25B9-7B17-4458-84CC-06C1046874D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B95A-13D5-46EE-8E14-833A7AD5B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D32F-D45E-4ADA-9ACC-0376A26A5B7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7177-8293-40EC-8F0A-C15736B56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1E67A-8524-4102-BA01-8D93E0E4DC9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01F844-BCEF-4F27-BE53-163AD32E4C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advTm="5000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 anchor="t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Департамент образования Ярославской области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ГПОУ ЯО Переславский кинофотохимический колледж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«Колледж – территория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толерантности»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Кузнецова А.П. – руководитель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волонтерского отряда «Буревестник»,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студентка 3 курса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специальности «Товароведение и экспертиза качества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потребительских товаров»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c.pics.livejournal.com/azabachev/74019084/32383/32383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428868"/>
            <a:ext cx="235745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13387"/>
            <a:ext cx="9144000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indent="450850" algn="ctr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ea typeface="David"/>
              <a:cs typeface="Times New Roman" pitchFamily="18" charset="0"/>
            </a:endParaRPr>
          </a:p>
        </p:txBody>
      </p:sp>
      <p:pic>
        <p:nvPicPr>
          <p:cNvPr id="27653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97200"/>
            <a:ext cx="5988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 anchor="t"/>
          <a:lstStyle/>
          <a:p>
            <a:pPr algn="l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студентов толерантного сознания и поведения, а также нетерпимости и негативного отношения к экстремистским проявлениям.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у студентов знаний о толерантности и способах её проявления в различных жизненных ситуациях.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расширение представлений студентов о социальном многообразии современного общества.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межкультурной компетентности учащихся.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толерантного отношения к социально-уязвимым группам общества.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становление принятия разнообразия взглядов, убеждений, способностей и возможностей как ресурса.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у студентов социальной ответственности и активной гражданской позиции.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содействие созданию в учебном заведении системы укрепления и трансляции ценностей толерантности.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143512"/>
            <a:ext cx="3702034" cy="16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 anchor="t"/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 – организационный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этап – основной (реализация проекта)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этап – диагностический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C:\Users\Ida\Documents\Презент толерантности\x_20428d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33375"/>
            <a:ext cx="2016125" cy="152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Ida\Documents\Презент толерантности\iCAK1R5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060575"/>
            <a:ext cx="2303463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 descr="C:\Users\Ida\Documents\Презент толерантности\0009zg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00240"/>
            <a:ext cx="3167062" cy="224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Ida\Documents\Презент толерантности\iCA6QGR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00240"/>
            <a:ext cx="21336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C:\Users\Ida\Documents\Презент толерантности\iCA6I2IR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00570"/>
            <a:ext cx="1636713" cy="183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Ida\Documents\Презент толерантности\iCAVU1U7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500570"/>
            <a:ext cx="2459037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C:\Users\Ida\Documents\Презент толерантности\iCAK8VWL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714752"/>
            <a:ext cx="1781175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072330" y="4643446"/>
            <a:ext cx="1571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жить в любви и согласии!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студентов колледжа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/>
          <a:p>
            <a:pPr marL="0" indent="1905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Выявление статистических данных о составе студентов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6248" y="785794"/>
            <a:ext cx="4400552" cy="534036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 "Проверь себя, проявляешь ли ты толерантность»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20684" t="17435" r="19348" b="46292"/>
          <a:stretch>
            <a:fillRect/>
          </a:stretch>
        </p:blipFill>
        <p:spPr bwMode="auto">
          <a:xfrm>
            <a:off x="571472" y="1500174"/>
            <a:ext cx="3357586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72074"/>
            <a:ext cx="4786346" cy="1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19882" t="20842" r="19348" b="44890"/>
          <a:stretch>
            <a:fillRect/>
          </a:stretch>
        </p:blipFill>
        <p:spPr bwMode="auto">
          <a:xfrm>
            <a:off x="4429124" y="1500174"/>
            <a:ext cx="2571768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9882" t="53106" r="19348" b="7014"/>
          <a:stretch>
            <a:fillRect/>
          </a:stretch>
        </p:blipFill>
        <p:spPr bwMode="auto">
          <a:xfrm>
            <a:off x="5643570" y="3429000"/>
            <a:ext cx="2786082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«Дружба народов»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1364457" cy="4429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205673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14752"/>
            <a:ext cx="3027351" cy="230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286388"/>
            <a:ext cx="4071966" cy="13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3"/>
          <p:cNvPicPr>
            <a:picLocks noChangeAspect="1" noChangeArrowheads="1"/>
          </p:cNvPicPr>
          <p:nvPr/>
        </p:nvPicPr>
        <p:blipFill>
          <a:blip r:embed="rId6" cstate="print"/>
          <a:srcRect l="6750" r="3784" b="14827"/>
          <a:stretch>
            <a:fillRect/>
          </a:stretch>
        </p:blipFill>
        <p:spPr bwMode="auto">
          <a:xfrm>
            <a:off x="4714876" y="785794"/>
            <a:ext cx="384321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«Дружба народов»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286388"/>
            <a:ext cx="4214842" cy="13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1945653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3"/>
          <p:cNvPicPr>
            <a:picLocks noChangeAspect="1" noChangeArrowheads="1"/>
          </p:cNvPicPr>
          <p:nvPr/>
        </p:nvPicPr>
        <p:blipFill>
          <a:blip r:embed="rId4" cstate="print"/>
          <a:srcRect t="12202"/>
          <a:stretch>
            <a:fillRect/>
          </a:stretch>
        </p:blipFill>
        <p:spPr bwMode="auto">
          <a:xfrm>
            <a:off x="2357422" y="2428868"/>
            <a:ext cx="3214710" cy="201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357562"/>
            <a:ext cx="3022602" cy="2016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2"/>
          <p:cNvPicPr>
            <a:picLocks noChangeAspect="1" noChangeArrowheads="1"/>
          </p:cNvPicPr>
          <p:nvPr/>
        </p:nvPicPr>
        <p:blipFill>
          <a:blip r:embed="rId6" cstate="print"/>
          <a:srcRect t="15714" r="6032"/>
          <a:stretch>
            <a:fillRect/>
          </a:stretch>
        </p:blipFill>
        <p:spPr bwMode="auto">
          <a:xfrm>
            <a:off x="5715008" y="1142984"/>
            <a:ext cx="298409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Волонтерский отряд «Буревестник» разработал буклет, посвященный Международному дню толерантности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7"/>
          <p:cNvPicPr>
            <a:picLocks noChangeAspect="1" noChangeArrowheads="1"/>
          </p:cNvPicPr>
          <p:nvPr/>
        </p:nvPicPr>
        <p:blipFill>
          <a:blip r:embed="rId2" cstate="print"/>
          <a:srcRect l="6525" t="18269" r="5843" b="5238"/>
          <a:stretch>
            <a:fillRect/>
          </a:stretch>
        </p:blipFill>
        <p:spPr bwMode="auto">
          <a:xfrm>
            <a:off x="928662" y="1285860"/>
            <a:ext cx="3429023" cy="239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Рисунок 10"/>
          <p:cNvPicPr>
            <a:picLocks noChangeAspect="1" noChangeArrowheads="1"/>
          </p:cNvPicPr>
          <p:nvPr/>
        </p:nvPicPr>
        <p:blipFill>
          <a:blip r:embed="rId3" cstate="print"/>
          <a:srcRect l="7716" t="17540" r="5843" b="5603"/>
          <a:stretch>
            <a:fillRect/>
          </a:stretch>
        </p:blipFill>
        <p:spPr bwMode="auto">
          <a:xfrm>
            <a:off x="4857752" y="1285860"/>
            <a:ext cx="3352062" cy="2383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фото с однокл\IMG_20161205_11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67240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«Россия – для всех»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929198"/>
            <a:ext cx="4214842" cy="13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" descr="C:\Users\noskova.COLNET\Desktop\толерантность\DSC0392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4214842" cy="3355983"/>
          </a:xfrm>
          <a:prstGeom prst="rect">
            <a:avLst/>
          </a:prstGeom>
          <a:noFill/>
        </p:spPr>
      </p:pic>
      <p:pic>
        <p:nvPicPr>
          <p:cNvPr id="18435" name="Рисунок 4" descr="C:\Users\noskova.COLNET\Desktop\толерантность\DSC03927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3448051" cy="2571768"/>
          </a:xfrm>
          <a:prstGeom prst="rect">
            <a:avLst/>
          </a:prstGeom>
          <a:noFill/>
        </p:spPr>
      </p:pic>
      <p:pic>
        <p:nvPicPr>
          <p:cNvPr id="18436" name="Рисунок 3" descr="C:\Users\noskova.COLNET\Desktop\толерантность\DSC03917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857232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сформированы у участников проекта представление о культурном богатстве и своеобразии народов СНГ;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созданы условия для самореализации молодежи через участие в мероприятиях творческой направленности;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студенты познакомились с традициями, обычаями, фольклором, бытовыми особенностями других народов;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студенты проявляют интерес к культуре народов, уважение к их особенностям, толерантное и понимающее отношения к различиям.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643446"/>
            <a:ext cx="4786346" cy="154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Департамент образования Ярославской области ГПОУ ЯО Переславский кинофотохимический колледж      СОЦИАЛЬНЫЙ ПРОЕКТ   Проект «Колледж – территория толерантности»             Автор:       Кузнецова А.П. – руководитель волонтерского отряда «Буревестник», студентка 3 курса  по специальности «Товароведение и экспертиза качества  потребительских товаров»     2016 </vt:lpstr>
      <vt:lpstr>Цель проекта:  формирование у студентов толерантного сознания и поведения, а также нетерпимости и негативного отношения к экстремистским проявлениям. Задачи проекта: - формирование у студентов знаний о толерантности и способах её проявления в различных жизненных ситуациях. - расширение представлений студентов о социальном многообразии современного общества. - формирование межкультурной компетентности учащихся. - формирование толерантного отношения к социально-уязвимым группам общества. - становление принятия разнообразия взглядов, убеждений, способностей и возможностей как ресурса. - формирование у студентов социальной ответственности и активной гражданской позиции. - содействие созданию в учебном заведении системы укрепления и трансляции ценностей толерантности.   </vt:lpstr>
      <vt:lpstr>Этапы проекта:  1 этап – организационный 2 этап – основной (реализация проекта) 3 этап – диагностический </vt:lpstr>
      <vt:lpstr>Результаты анкетирования студентов колледжа   </vt:lpstr>
      <vt:lpstr>Фестиваль «Дружба народов» </vt:lpstr>
      <vt:lpstr>Фестиваль «Дружба народов» </vt:lpstr>
      <vt:lpstr>Волонтерский отряд «Буревестник» разработал буклет, посвященный Международному дню толерантности</vt:lpstr>
      <vt:lpstr>Акция «Россия – для всех» </vt:lpstr>
      <vt:lpstr>Результаты проекта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noskova</cp:lastModifiedBy>
  <cp:revision>30</cp:revision>
  <dcterms:modified xsi:type="dcterms:W3CDTF">2016-12-05T09:06:11Z</dcterms:modified>
</cp:coreProperties>
</file>