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5" r:id="rId6"/>
    <p:sldId id="263" r:id="rId7"/>
    <p:sldId id="266" r:id="rId8"/>
    <p:sldId id="259" r:id="rId9"/>
    <p:sldId id="264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E98DC-9E8C-4D5B-9ED6-3D333DBA1392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62907-4988-45BF-9386-8042C7823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62907-4988-45BF-9386-8042C78233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884-B53B-4DCF-9FF1-446104FCBAF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C227DA-528B-4CFB-933A-6AF2418FF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884-B53B-4DCF-9FF1-446104FCBAF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27DA-528B-4CFB-933A-6AF2418FF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EC227DA-528B-4CFB-933A-6AF2418FF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884-B53B-4DCF-9FF1-446104FCBAF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884-B53B-4DCF-9FF1-446104FCBAF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EC227DA-528B-4CFB-933A-6AF2418FF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884-B53B-4DCF-9FF1-446104FCBAF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C227DA-528B-4CFB-933A-6AF2418FF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D71C884-B53B-4DCF-9FF1-446104FCBAF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27DA-528B-4CFB-933A-6AF2418FF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884-B53B-4DCF-9FF1-446104FCBAF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EC227DA-528B-4CFB-933A-6AF2418FF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884-B53B-4DCF-9FF1-446104FCBAF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EC227DA-528B-4CFB-933A-6AF2418FF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884-B53B-4DCF-9FF1-446104FCBAF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C227DA-528B-4CFB-933A-6AF2418FF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C227DA-528B-4CFB-933A-6AF2418FF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884-B53B-4DCF-9FF1-446104FCBAF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EC227DA-528B-4CFB-933A-6AF2418FF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D71C884-B53B-4DCF-9FF1-446104FCBAF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D71C884-B53B-4DCF-9FF1-446104FCBAF7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C227DA-528B-4CFB-933A-6AF2418FF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2643182"/>
            <a:ext cx="2928958" cy="3643338"/>
          </a:xfrm>
        </p:spPr>
        <p:txBody>
          <a:bodyPr>
            <a:normAutofit lnSpcReduction="10000"/>
          </a:bodyPr>
          <a:lstStyle/>
          <a:p>
            <a:pPr algn="l"/>
            <a:r>
              <a:rPr lang="ru-RU" u="sng" dirty="0" smtClean="0"/>
              <a:t>АВТОР: </a:t>
            </a:r>
            <a:r>
              <a:rPr lang="ru-RU" i="1" dirty="0" smtClean="0"/>
              <a:t>Краюшкина Елена,</a:t>
            </a:r>
          </a:p>
          <a:p>
            <a:pPr algn="l"/>
            <a:r>
              <a:rPr lang="ru-RU" sz="1500" b="0" dirty="0" smtClean="0"/>
              <a:t>Студентка 3 курса ГПОУ ЯО УИПК, </a:t>
            </a:r>
          </a:p>
          <a:p>
            <a:pPr algn="l"/>
            <a:r>
              <a:rPr lang="ru-RU" sz="1500" b="0" dirty="0" smtClean="0"/>
              <a:t>Член волонтерского отряда УИПК</a:t>
            </a:r>
          </a:p>
          <a:p>
            <a:pPr algn="l"/>
            <a:r>
              <a:rPr lang="ru-RU" u="sng" dirty="0" smtClean="0"/>
              <a:t>Руководитель: </a:t>
            </a:r>
            <a:r>
              <a:rPr lang="ru-RU" i="1" dirty="0" smtClean="0"/>
              <a:t>Сидоренко Юлия Николаевна, </a:t>
            </a:r>
            <a:r>
              <a:rPr lang="ru-RU" sz="1500" b="0" dirty="0" smtClean="0"/>
              <a:t>заместитель директора по воспитательной работе</a:t>
            </a:r>
            <a:endParaRPr lang="ru-RU" sz="15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72560" cy="19193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Социальный проект</a:t>
            </a:r>
            <a:br>
              <a:rPr lang="ru-RU" dirty="0" smtClean="0"/>
            </a:br>
            <a:r>
              <a:rPr lang="ru-RU" dirty="0" smtClean="0"/>
              <a:t>АГИТБРИГАДА «ЗВОНКИЙ ГОЛОС»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2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857364"/>
            <a:ext cx="8503920" cy="4241684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разработать и реализовать комплекс выступлений агитбригады, направленных на усиление сопротивляемости личности негативным влияниям среды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/>
          <a:lstStyle/>
          <a:p>
            <a:r>
              <a:rPr lang="ru-RU" b="1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503920" cy="467031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Формировать у детей и подростков навыки социальной и личностной компетентности, позволяющие им противостоять приобщению </a:t>
            </a:r>
          </a:p>
          <a:p>
            <a:pPr algn="just"/>
            <a:r>
              <a:rPr lang="ru-RU" dirty="0" smtClean="0"/>
              <a:t>к употреблению ПАВ, </a:t>
            </a:r>
          </a:p>
          <a:p>
            <a:r>
              <a:rPr lang="ru-RU" dirty="0" smtClean="0"/>
              <a:t>алкоголизму, </a:t>
            </a:r>
          </a:p>
          <a:p>
            <a:r>
              <a:rPr lang="ru-RU" dirty="0" smtClean="0"/>
              <a:t>курению </a:t>
            </a:r>
          </a:p>
          <a:p>
            <a:pPr>
              <a:buNone/>
            </a:pPr>
            <a:r>
              <a:rPr lang="ru-RU" dirty="0" smtClean="0"/>
              <a:t>	А также такие важные качества, как</a:t>
            </a:r>
          </a:p>
          <a:p>
            <a:r>
              <a:rPr lang="ru-RU" dirty="0" smtClean="0"/>
              <a:t>чувство собственного достоинства и уважения к другим</a:t>
            </a:r>
          </a:p>
          <a:p>
            <a:r>
              <a:rPr lang="ru-RU" dirty="0" smtClean="0"/>
              <a:t> умения общаться, понимать других людей, </a:t>
            </a:r>
          </a:p>
          <a:p>
            <a:r>
              <a:rPr lang="ru-RU" dirty="0" smtClean="0"/>
              <a:t> умения отстаивать свое мнение, </a:t>
            </a:r>
          </a:p>
          <a:p>
            <a:r>
              <a:rPr lang="ru-RU" dirty="0" smtClean="0"/>
              <a:t>считаться с мнением окружающих, </a:t>
            </a:r>
          </a:p>
          <a:p>
            <a:r>
              <a:rPr lang="ru-RU" dirty="0" smtClean="0"/>
              <a:t>противостоять внешнему давлению.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Механизм реализации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428736"/>
          <a:ext cx="5214974" cy="3106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045"/>
                <a:gridCol w="1448604"/>
                <a:gridCol w="1738325"/>
              </a:tblGrid>
              <a:tr h="1408862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Перечень мероприятий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Территория</a:t>
                      </a:r>
                      <a:endParaRPr lang="ru-RU" dirty="0"/>
                    </a:p>
                  </a:txBody>
                  <a:tcPr/>
                </a:tc>
              </a:tr>
              <a:tr h="1697252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«Памяти павших – будем достойны!»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 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УИПК, СРЦ «Радуга» ,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Угличский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детский дом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AC_Сидоренко\Desktop\Новая папка\20160523_1519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86322"/>
            <a:ext cx="2571768" cy="160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C_Сидоренко\Desktop\Новая папка\20160523_154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428736"/>
            <a:ext cx="2928945" cy="5207013"/>
          </a:xfrm>
          <a:prstGeom prst="rect">
            <a:avLst/>
          </a:prstGeom>
          <a:noFill/>
        </p:spPr>
      </p:pic>
      <p:pic>
        <p:nvPicPr>
          <p:cNvPr id="9" name="Рисунок 8" descr="C:\Users\AC_Сидоренко\Desktop\к Дню Победы\IMG_74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786322"/>
            <a:ext cx="2572358" cy="16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Механизм реализации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428736"/>
          <a:ext cx="4286280" cy="242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5"/>
                <a:gridCol w="1285885"/>
                <a:gridCol w="1428760"/>
              </a:tblGrid>
              <a:tr h="1214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Перечень мероприятий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Территория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«Нет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терроризму!Беслан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наших сердцах»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 2016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УИПК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AC_Сидоренко\Desktop\5.09\20160905_0811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357694"/>
            <a:ext cx="3640666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C_Сидоренко\Desktop\5.09\20160905_0814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429156" cy="31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Механизм реализации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357298"/>
          <a:ext cx="4643469" cy="281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23"/>
                <a:gridCol w="1547823"/>
                <a:gridCol w="1547823"/>
              </a:tblGrid>
              <a:tr h="866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Перечень мероприятий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Территория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883845">
                <a:tc>
                  <a:txBody>
                    <a:bodyPr/>
                    <a:lstStyle/>
                    <a:p>
                      <a:r>
                        <a:rPr kumimoji="0" lang="ru-RU" sz="1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Сделай правильный выбор! 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Октябрь  2016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УИПК, школы города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066386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«Твое здоровье – в твоих руках!»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Октябрь  2016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Социально-реабилитационный центр «Радуга»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AC_Сидоренко\Desktop\фото с радуги\IMG_20161118_1627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2500330" cy="188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C_Сидоренко\Desktop\фото с радуги\IMG_20161118_1622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9" y="4500570"/>
            <a:ext cx="2500330" cy="18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C_Сидоренко\AppData\Local\Microsoft\Windows\Temporary Internet Files\Content.Word\20161206_1141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428736"/>
            <a:ext cx="3654425" cy="274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Механизм реализации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500174"/>
          <a:ext cx="6357984" cy="271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328"/>
                <a:gridCol w="2119328"/>
                <a:gridCol w="2119328"/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Перечень мероприятий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УИПК – 145 лет!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Декабрь    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УИПК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429132"/>
            <a:ext cx="3357586" cy="190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489309"/>
            <a:ext cx="3071834" cy="188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«Мы в ответе за тех, кого приручили!»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00174"/>
            <a:ext cx="3386869" cy="2259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571612"/>
            <a:ext cx="1571636" cy="2613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500570"/>
            <a:ext cx="242889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357694"/>
            <a:ext cx="1643074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AC_Сидоренко\Desktop\S1390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143380"/>
            <a:ext cx="1609725" cy="252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C_Сидоренко\Desktop\S139000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643446"/>
            <a:ext cx="3076575" cy="1730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2" y="1785926"/>
          <a:ext cx="3357585" cy="170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704173"/>
                <a:gridCol w="1438966"/>
              </a:tblGrid>
              <a:tr h="720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Перечень мероприятий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Территория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880814">
                <a:tc>
                  <a:txBody>
                    <a:bodyPr/>
                    <a:lstStyle/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«Мы в ответе за тех, кого приручили!»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Декабрь   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УИПК,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школы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города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Результаты, практическая значимость и социальный эффект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ru-RU" dirty="0" smtClean="0"/>
          </a:p>
          <a:p>
            <a:pPr lvl="0" algn="just"/>
            <a:r>
              <a:rPr lang="ru-RU" dirty="0" smtClean="0"/>
              <a:t>За период май 2016- декабрь 2016 разработано и проведено 6  мероприятий агитбригады на различную тематику.</a:t>
            </a:r>
          </a:p>
          <a:p>
            <a:pPr lvl="0" algn="just"/>
            <a:r>
              <a:rPr lang="ru-RU" dirty="0" smtClean="0"/>
              <a:t>Привлечено к реализации проекта 48 студентов специальности Преподавание в начальных классах, Дошкольное образование, Физическая культура.</a:t>
            </a:r>
          </a:p>
          <a:p>
            <a:pPr lvl="0" algn="just"/>
            <a:r>
              <a:rPr lang="ru-RU" dirty="0" smtClean="0"/>
              <a:t>Включены в проект обучающихся школ города (№1, №2, №5), воспитанники СРЦ «Радуга», студенты педагогического и индустриального отделений УИПК.</a:t>
            </a:r>
          </a:p>
          <a:p>
            <a:pPr lvl="0" algn="just"/>
            <a:r>
              <a:rPr lang="ru-RU" dirty="0" smtClean="0"/>
              <a:t>Получены положительные отзывы по итогам работы агитбригады.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128</TotalTime>
  <Words>242</Words>
  <Application>Microsoft Office PowerPoint</Application>
  <PresentationFormat>Экран (4:3)</PresentationFormat>
  <Paragraphs>63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Социальный проект АГИТБРИГАДА «ЗВОНКИЙ ГОЛОС»</vt:lpstr>
      <vt:lpstr>Цель проекта </vt:lpstr>
      <vt:lpstr>Задачи</vt:lpstr>
      <vt:lpstr>Механизм реализации</vt:lpstr>
      <vt:lpstr>Механизм реализации</vt:lpstr>
      <vt:lpstr>Механизм реализации</vt:lpstr>
      <vt:lpstr>Механизм реализации</vt:lpstr>
      <vt:lpstr> «Мы в ответе за тех, кого приручили!»</vt:lpstr>
      <vt:lpstr>Результаты, практическая значимость и социальный эффект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АГИТБРИГАДА «ЗВОНКИЙ ГОЛОС»</dc:title>
  <dc:creator>AC_Сидоренко</dc:creator>
  <cp:lastModifiedBy>AC_Сидоренко</cp:lastModifiedBy>
  <cp:revision>21</cp:revision>
  <dcterms:created xsi:type="dcterms:W3CDTF">2016-04-12T11:33:30Z</dcterms:created>
  <dcterms:modified xsi:type="dcterms:W3CDTF">2016-12-06T12:41:05Z</dcterms:modified>
</cp:coreProperties>
</file>