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7" r:id="rId10"/>
    <p:sldId id="268" r:id="rId11"/>
    <p:sldId id="265" r:id="rId12"/>
    <p:sldId id="271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>
        <p:scale>
          <a:sx n="73" d="100"/>
          <a:sy n="73" d="100"/>
        </p:scale>
        <p:origin x="-129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411470"/>
      </p:ext>
    </p:extLst>
  </p:cSld>
  <p:clrMapOvr>
    <a:masterClrMapping/>
  </p:clrMapOvr>
  <p:transition spd="med" advClick="0"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1697072"/>
      </p:ext>
    </p:extLst>
  </p:cSld>
  <p:clrMapOvr>
    <a:masterClrMapping/>
  </p:clrMapOvr>
  <p:transition spd="med" advClick="0"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7269123"/>
      </p:ext>
    </p:extLst>
  </p:cSld>
  <p:clrMapOvr>
    <a:masterClrMapping/>
  </p:clrMapOvr>
  <p:transition spd="med" advClick="0"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568817"/>
      </p:ext>
    </p:extLst>
  </p:cSld>
  <p:clrMapOvr>
    <a:masterClrMapping/>
  </p:clrMapOvr>
  <p:transition spd="med" advClick="0"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1619875"/>
      </p:ext>
    </p:extLst>
  </p:cSld>
  <p:clrMapOvr>
    <a:masterClrMapping/>
  </p:clrMapOvr>
  <p:transition spd="med" advClick="0"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947318"/>
      </p:ext>
    </p:extLst>
  </p:cSld>
  <p:clrMapOvr>
    <a:masterClrMapping/>
  </p:clrMapOvr>
  <p:transition spd="med" advClick="0"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187562"/>
      </p:ext>
    </p:extLst>
  </p:cSld>
  <p:clrMapOvr>
    <a:masterClrMapping/>
  </p:clrMapOvr>
  <p:transition spd="med" advClick="0"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595082"/>
      </p:ext>
    </p:extLst>
  </p:cSld>
  <p:clrMapOvr>
    <a:masterClrMapping/>
  </p:clrMapOvr>
  <p:transition spd="med" advClick="0"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05195"/>
      </p:ext>
    </p:extLst>
  </p:cSld>
  <p:clrMapOvr>
    <a:masterClrMapping/>
  </p:clrMapOvr>
  <p:transition spd="med" advClick="0"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399677"/>
      </p:ext>
    </p:extLst>
  </p:cSld>
  <p:clrMapOvr>
    <a:masterClrMapping/>
  </p:clrMapOvr>
  <p:transition spd="med" advClick="0"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000316"/>
      </p:ext>
    </p:extLst>
  </p:cSld>
  <p:clrMapOvr>
    <a:masterClrMapping/>
  </p:clrMapOvr>
  <p:transition spd="med" advClick="0"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C17F-116E-4785-ABFD-BAA57A7D52F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4604-D532-41D4-ADC4-5F100A7F2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23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F:\&#1090;&#1086;&#1088;&#1078;%20&#1074;&#1088;&#1091;&#1095;&#1077;&#1085;&#1080;&#1077;%20&#1076;&#1080;&#1087;&#1083;&#1086;&#1084;&#1086;&#1074;\Neposedy_-_Byt_chelovekom_minus_(iPlayer.fm)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F:\&#1087;&#1088;&#1077;&#1079;&#1077;&#1085;&#1090;%20&#1074;&#1099;&#1089;&#1090;&#1072;&#1074;&#1082;&#1072;\Neposedy_-_Samaya_glavnaya_v_zhizni_professiya_-_BYT_CHELOVEKOM_(iPlayer.f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file:///F:\&#1087;&#1088;&#1077;&#1079;&#1077;&#1085;&#1090;%20&#1074;&#1099;&#1089;&#1090;&#1072;&#1074;&#1082;&#1072;\Neposedy_-_Samaya_glavnaya_v_zhizni_professiya_-_BYT_CHELOVEKOM_(iPlayer.fm).wav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posedy_-_Samaya_glavnaya_v_zhizni_professiya_-_BYT_CHELOVEKOM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Neposedy_-_Byt_chelovekom_minus_(iPlayer.f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http://nommurestobar.com/imagelib/56bdf88702db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04864"/>
            <a:ext cx="7126560" cy="139558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Выставка-ярмарка социальных инициатив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регионального этапа Центральной программы «Арт-Профи-форум»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7304856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ГПОАУ ЯО РОСТОВСКИЙ КОЛЛЕДЖ ОТРАСЛЕВЫХ ТЕХНОЛОГИЙ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Neposedy_-_Samaya_glavnaya_v_zhizni_professiya_-_BYT_CHELOVEKOM_(iPlayer.fm)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46246988"/>
      </p:ext>
    </p:extLst>
  </p:cSld>
  <p:clrMapOvr>
    <a:masterClrMapping/>
  </p:clrMapOvr>
  <p:transition spd="med" advClick="0" advTm="1851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5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42852"/>
            <a:ext cx="5643570" cy="16299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Июнь 2016г. -Помощь при проведении районного летнего туристического слета для школьников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200" b="1" dirty="0" smtClean="0"/>
              <a:t>приняли участие 20 волонтеров колледжа</a:t>
            </a:r>
            <a:endParaRPr lang="ru-RU" sz="2200" b="1" dirty="0"/>
          </a:p>
        </p:txBody>
      </p:sp>
      <p:pic>
        <p:nvPicPr>
          <p:cNvPr id="2050" name="Picture 2" descr="C:\Users\User\Documents\турслет\P_20160605_124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14554"/>
            <a:ext cx="520703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786190"/>
            <a:ext cx="2143140" cy="160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197066"/>
            <a:ext cx="2214578" cy="166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214950"/>
            <a:ext cx="2190734" cy="1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143116"/>
            <a:ext cx="2143140" cy="160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F:\20150605_1731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5197065"/>
            <a:ext cx="2214578" cy="1660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6409133"/>
      </p:ext>
    </p:extLst>
  </p:cSld>
  <p:clrMapOvr>
    <a:masterClrMapping/>
  </p:clrMapOvr>
  <p:transition spd="med" advClick="0" advTm="112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606364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сентябрь 2016 </a:t>
            </a:r>
            <a:r>
              <a:rPr lang="ru-RU" sz="3600" b="1" dirty="0" err="1" smtClean="0">
                <a:solidFill>
                  <a:srgbClr val="FF0000"/>
                </a:solidFill>
              </a:rPr>
              <a:t>Полумарафон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«Ростов Великий»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приняли участие 42 волонтера колледжа</a:t>
            </a:r>
            <a:endParaRPr lang="ru-RU" sz="27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000240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071678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pp.vk.me/c626228/v626228392/36bd1/UJN-kjWVs-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334843"/>
            <a:ext cx="3786214" cy="252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190981"/>
            <a:ext cx="2000264" cy="266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75455896"/>
      </p:ext>
    </p:extLst>
  </p:cSld>
  <p:clrMapOvr>
    <a:masterClrMapping/>
  </p:clrMapOvr>
  <p:transition spd="med" advClick="0" advTm="133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Октябрь 2016г. -Помощь в уборке капусты на полях ООО «</a:t>
            </a:r>
            <a:r>
              <a:rPr lang="ru-RU" sz="3200" b="1" dirty="0" err="1" smtClean="0">
                <a:solidFill>
                  <a:srgbClr val="FF0000"/>
                </a:solidFill>
              </a:rPr>
              <a:t>Киргистан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200" b="1" dirty="0" smtClean="0"/>
              <a:t>приняли участие 100 студентов колледжа</a:t>
            </a:r>
            <a:endParaRPr lang="ru-RU" sz="2200" b="1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929190" y="2143116"/>
            <a:ext cx="4071998" cy="305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 descr="https://pp.vk.me/c836726/v836726356/13ad5/kmfwwFra7m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857496"/>
            <a:ext cx="3714776" cy="371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68584590"/>
      </p:ext>
    </p:extLst>
  </p:cSld>
  <p:clrMapOvr>
    <a:masterClrMapping/>
  </p:clrMapOvr>
  <p:transition spd="med" advClick="0" advTm="143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786446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Ноябрь 2016 г. - Участие в городской акции «Свеча единства»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приняли участие 60 студентов колледжа</a:t>
            </a:r>
            <a:endParaRPr lang="ru-RU" sz="2700" b="1" dirty="0"/>
          </a:p>
        </p:txBody>
      </p:sp>
      <p:pic>
        <p:nvPicPr>
          <p:cNvPr id="1026" name="Picture 2" descr="C:\Users\User\Desktop\Новая папка (3)\DSC02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143116"/>
            <a:ext cx="6715172" cy="4468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58088093"/>
      </p:ext>
    </p:extLst>
  </p:cSld>
  <p:clrMapOvr>
    <a:masterClrMapping/>
  </p:clrMapOvr>
  <p:transition spd="med" advClick="0" advTm="129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5186370" cy="20002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Ноябрь 2016 г. -Помощь в проведении Дней здоровья для школ города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приняли участие 20 волонтеров колледжа</a:t>
            </a:r>
            <a:endParaRPr lang="ru-RU" sz="27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54" y="2066362"/>
            <a:ext cx="3291300" cy="246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73" y="2066362"/>
            <a:ext cx="3291300" cy="246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143380"/>
            <a:ext cx="3300743" cy="247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68584590"/>
      </p:ext>
    </p:extLst>
  </p:cSld>
  <p:clrMapOvr>
    <a:masterClrMapping/>
  </p:clrMapOvr>
  <p:transition spd="med" advClick="0" advTm="68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715008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Приятно, когда тебе говорят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«Спасибо!»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097" name="Picture 1" descr="\\Set\administrachiya\Герасимова А.В\благодарность городской центр молодежи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00240"/>
            <a:ext cx="223372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\\Set\administrachiya\Герасимова А.В\благодарность группе волонтеров.jpeg"/>
          <p:cNvPicPr>
            <a:picLocks noChangeAspect="1" noChangeArrowheads="1"/>
          </p:cNvPicPr>
          <p:nvPr/>
        </p:nvPicPr>
        <p:blipFill>
          <a:blip r:embed="rId5" cstate="print"/>
          <a:srcRect l="7821" t="-762"/>
          <a:stretch>
            <a:fillRect/>
          </a:stretch>
        </p:blipFill>
        <p:spPr bwMode="auto">
          <a:xfrm>
            <a:off x="5072066" y="1893315"/>
            <a:ext cx="2071701" cy="311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857628"/>
            <a:ext cx="218176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\\Set\administrachiya\Герасимова А.В\диплом  59 тур слет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857604"/>
            <a:ext cx="218178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43496746"/>
      </p:ext>
    </p:extLst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0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mmurestobar.com/imagelib/56bdf88702d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04864"/>
            <a:ext cx="7560840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Социально-значимая деятельность – это деятельность, направленная на благо общества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24951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Мы – волонтеры ГПОАУ ЯО Ростовского колледжа отраслевых технологий.</a:t>
            </a:r>
          </a:p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Наша деятельность направлена: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</a:rPr>
              <a:t>Помощь при проведении спортивных и других мероприятий  для школьников города Ростова и Ростовского района;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</a:rPr>
              <a:t>Помощь  хозяйствам в уборке урожая;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</a:rPr>
              <a:t>Помощь в благоустройстве города;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</a:rPr>
              <a:t>Участие в патриотических акциях</a:t>
            </a:r>
          </a:p>
          <a:p>
            <a:pPr marL="285750" indent="-285750" algn="l">
              <a:buFontTx/>
              <a:buChar char="-"/>
            </a:pPr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00946065"/>
      </p:ext>
    </p:extLst>
  </p:cSld>
  <p:clrMapOvr>
    <a:masterClrMapping/>
  </p:clrMapOvr>
  <p:transition spd="med" advClick="0" advTm="2456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2936"/>
            <a:ext cx="6244746" cy="3004956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Наши добрые дела 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>в 2016 году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92206616"/>
      </p:ext>
    </p:extLst>
  </p:cSld>
  <p:clrMapOvr>
    <a:masterClrMapping/>
  </p:clrMapOvr>
  <p:transition spd="med" advClick="0" advTm="137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5072098" cy="17144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Апрель 2016г. -Уборка воинского кладбища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приняли участие 15 волонтеров колледжа</a:t>
            </a:r>
            <a:endParaRPr lang="ru-RU" sz="27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184504" cy="238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57898"/>
            <a:ext cx="2886002" cy="216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57898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37" y="4077072"/>
            <a:ext cx="3184504" cy="238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70919188"/>
      </p:ext>
    </p:extLst>
  </p:cSld>
  <p:clrMapOvr>
    <a:masterClrMapping/>
  </p:clrMapOvr>
  <p:transition spd="med" advClick="0" advTm="1262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000240"/>
            <a:ext cx="3435421" cy="257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000240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661151" cy="17008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Апрель-май 2016г. - Городская акция «Большая уборка в родном городе»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/>
              <a:t>приняли участие  150 студентов и преподавателей колледжа</a:t>
            </a:r>
            <a:endParaRPr lang="ru-RU" sz="2000" b="1" dirty="0"/>
          </a:p>
        </p:txBody>
      </p:sp>
      <p:pic>
        <p:nvPicPr>
          <p:cNvPr id="3" name="Picture 2" descr="C:\Users\User\Desktop\Camera\Новая папка (8)\Новая папка\IMG_13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14818"/>
            <a:ext cx="393702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esktop\Camera\Новая папка (8)\э6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214818"/>
            <a:ext cx="322629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06136589"/>
      </p:ext>
    </p:extLst>
  </p:cSld>
  <p:clrMapOvr>
    <a:masterClrMapping/>
  </p:clrMapOvr>
  <p:transition spd="med" advClick="0" advTm="1279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3997" y="3022556"/>
            <a:ext cx="4590387" cy="258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357694"/>
            <a:ext cx="4112530" cy="231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13" y="1988840"/>
            <a:ext cx="4105247" cy="230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5248604" cy="15567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Май 2016 г. - Всероссийская акция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«Сирень Победы»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приняли участие около 40 студентов и преподавателей колледжа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9559399"/>
      </p:ext>
    </p:extLst>
  </p:cSld>
  <p:clrMapOvr>
    <a:masterClrMapping/>
  </p:clrMapOvr>
  <p:transition spd="med" advClick="0" advTm="134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535496" cy="14398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Май 2016г. -Всероссийская акция «Вахта памяти»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приняли участие 10 волонтеров колледжа</a:t>
            </a:r>
            <a:endParaRPr lang="ru-RU" sz="2400" b="1" dirty="0"/>
          </a:p>
        </p:txBody>
      </p:sp>
      <p:pic>
        <p:nvPicPr>
          <p:cNvPr id="7170" name="Picture 2" descr="F:\на печать фото\мне на стенд\20150508_151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857628"/>
            <a:ext cx="3554512" cy="266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на печать фото\мне на стенд\20150508_150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071678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65804083"/>
      </p:ext>
    </p:extLst>
  </p:cSld>
  <p:clrMapOvr>
    <a:masterClrMapping/>
  </p:clrMapOvr>
  <p:transition spd="med" advClick="0" advTm="124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mmurestobar.com/imagelib/56bdf88702d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88640"/>
            <a:ext cx="5544616" cy="18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 2016 г. -Уборка набережной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приняли участие 20 волонтеров колледжа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495128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071678"/>
            <a:ext cx="2843808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4159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7" y="4000504"/>
            <a:ext cx="2973808" cy="223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857628"/>
            <a:ext cx="3649837" cy="273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15313963"/>
      </p:ext>
    </p:extLst>
  </p:cSld>
  <p:clrMapOvr>
    <a:masterClrMapping/>
  </p:clrMapOvr>
  <p:transition spd="med" advClick="0" advTm="1434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786478" cy="15585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Май 2016 г. - Помощь при проведении всероссийских соревнований по ориентированию «Российский азимут-2016»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приняли участие 20 волонтеров колледжа</a:t>
            </a:r>
            <a:endParaRPr lang="ru-RU" sz="2400" b="1" dirty="0"/>
          </a:p>
        </p:txBody>
      </p:sp>
      <p:pic>
        <p:nvPicPr>
          <p:cNvPr id="5122" name="Picture 2" descr="https://pp.vk.me/c626228/v626228392/36be5/jKN8fDl3Lq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285992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s://im3-tub-ru.yandex.net/i?id=00c5da526c36da917a4f02c54ca70883&amp;n=33&amp;h=215&amp;w=2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00438"/>
            <a:ext cx="4143404" cy="310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24504474"/>
      </p:ext>
    </p:extLst>
  </p:cSld>
  <p:clrMapOvr>
    <a:masterClrMapping/>
  </p:clrMapOvr>
  <p:transition spd="med" advClick="0" advTm="141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8|4.1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2.5|2.4|2.6|2.6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180</Words>
  <Application>Microsoft Office PowerPoint</Application>
  <PresentationFormat>Экран (4:3)</PresentationFormat>
  <Paragraphs>22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Выставка-ярмарка социальных инициатив регионального этапа Центральной программы «Арт-Профи-форум»</vt:lpstr>
      <vt:lpstr>Социально-значимая деятельность – это деятельность, направленная на благо общества</vt:lpstr>
      <vt:lpstr>Наши добрые дела  в 2016 году</vt:lpstr>
      <vt:lpstr>Апрель 2016г. -Уборка воинского кладбища приняли участие 15 волонтеров колледжа</vt:lpstr>
      <vt:lpstr>Апрель-май 2016г. - Городская акция «Большая уборка в родном городе» приняли участие  150 студентов и преподавателей колледжа</vt:lpstr>
      <vt:lpstr> Май 2016 г. - Всероссийская акция  «Сирень Победы» приняли участие около 40 студентов и преподавателей колледжа</vt:lpstr>
      <vt:lpstr>Май 2016г. -Всероссийская акция «Вахта памяти»  приняли участие 10 волонтеров колледжа</vt:lpstr>
      <vt:lpstr>Май 2016 г. -Уборка набережной  озера Неро приняли участие 20 волонтеров колледжа</vt:lpstr>
      <vt:lpstr>Май 2016 г. - Помощь при проведении всероссийских соревнований по ориентированию «Российский азимут-2016»  приняли участие 20 волонтеров колледжа</vt:lpstr>
      <vt:lpstr>Июнь 2016г. -Помощь при проведении районного летнего туристического слета для школьников приняли участие 20 волонтеров колледжа</vt:lpstr>
      <vt:lpstr>сентябрь 2016 Полумарафон  «Ростов Великий» приняли участие 42 волонтера колледжа</vt:lpstr>
      <vt:lpstr>Октябрь 2016г. -Помощь в уборке капусты на полях ООО «Киргистан» приняли участие 100 студентов колледжа</vt:lpstr>
      <vt:lpstr>Ноябрь 2016 г. - Участие в городской акции «Свеча единства» приняли участие 60 студентов колледжа</vt:lpstr>
      <vt:lpstr>Ноябрь 2016 г. -Помощь в проведении Дней здоровья для школ города приняли участие 20 волонтеров колледжа</vt:lpstr>
      <vt:lpstr>Приятно, когда тебе говорят  «Спасибо!»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Выставка-ярмарка социальных инициатив в рамках регионального этапа Центральной программы «Арт-Профи-форум»</dc:title>
  <dc:creator>ILIYA</dc:creator>
  <cp:lastModifiedBy>Анна</cp:lastModifiedBy>
  <cp:revision>24</cp:revision>
  <dcterms:created xsi:type="dcterms:W3CDTF">2016-12-05T16:26:42Z</dcterms:created>
  <dcterms:modified xsi:type="dcterms:W3CDTF">2016-12-07T10:18:12Z</dcterms:modified>
</cp:coreProperties>
</file>