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300" r:id="rId3"/>
    <p:sldId id="303" r:id="rId4"/>
    <p:sldId id="298" r:id="rId5"/>
    <p:sldId id="299" r:id="rId6"/>
    <p:sldId id="309" r:id="rId7"/>
    <p:sldId id="31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CCA"/>
    <a:srgbClr val="154FAD"/>
    <a:srgbClr val="0C5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60"/>
  </p:normalViewPr>
  <p:slideViewPr>
    <p:cSldViewPr>
      <p:cViewPr varScale="1">
        <p:scale>
          <a:sx n="109" d="100"/>
          <a:sy n="109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87D5-6092-42CF-8398-DC52907AE99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80B8E-0FA6-4EC8-8CB7-F15AB404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0B8E-0FA6-4EC8-8CB7-F15AB404B5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0B8E-0FA6-4EC8-8CB7-F15AB404B5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0B8E-0FA6-4EC8-8CB7-F15AB404B5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ar-pk.edu.yar.ru/priemnaya_2017/2.htm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ar-pk.edu.yar.ru/priemnaya_2017/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r-pk.edu.yar.ru/priemnaya_2017/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80636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263691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Проект «Два диплома».</a:t>
            </a:r>
          </a:p>
          <a:p>
            <a:pPr algn="ctr"/>
            <a:endParaRPr lang="ru-RU" sz="2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</a:p>
          <a:p>
            <a:pPr algn="ctr"/>
            <a:r>
              <a:rPr lang="ru-RU" sz="2400" b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 для студентов очной формы обучения</a:t>
            </a:r>
            <a:endParaRPr lang="ru-RU" sz="2400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615617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5896" y="112474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Лицензия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ЯрПК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Ярпк-2\Desktop\Снимок экрана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772816"/>
            <a:ext cx="3038679" cy="4896544"/>
          </a:xfrm>
          <a:prstGeom prst="rect">
            <a:avLst/>
          </a:prstGeom>
          <a:noFill/>
        </p:spPr>
      </p:pic>
      <p:pic>
        <p:nvPicPr>
          <p:cNvPr id="1027" name="Picture 3" descr="C:\Users\Ярпк-2\Desktop\Снимок экрана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772816"/>
            <a:ext cx="504056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624" y="1556792"/>
            <a:ext cx="662473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2636912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32240" y="2636912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068960"/>
            <a:ext cx="3888432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Профессиональная переподготовка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 менее 250 часов)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получение компетенции для выполнения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нового вида деятельности,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новой квалификации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3140968"/>
            <a:ext cx="3528392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 менее 16 часов)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совершенствование или получение новой компетенции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рамках имеющейся квалификации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979712" y="5517232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2240" y="5517232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943600"/>
            <a:ext cx="3672408" cy="65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  о профессиональной переподготовке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5949280"/>
            <a:ext cx="3672408" cy="58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772816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  профессиональной переподготовки на 2024-2025 учебный год</a:t>
            </a:r>
            <a:endParaRPr lang="ru-RU" sz="16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pic>
        <p:nvPicPr>
          <p:cNvPr id="8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904" y="1196753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ЯрПК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0879"/>
              </p:ext>
            </p:extLst>
          </p:nvPr>
        </p:nvGraphicFramePr>
        <p:xfrm>
          <a:off x="351755" y="2316954"/>
          <a:ext cx="8440489" cy="399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299">
                  <a:extLst>
                    <a:ext uri="{9D8B030D-6E8A-4147-A177-3AD203B41FA5}">
                      <a16:colId xmlns:a16="http://schemas.microsoft.com/office/drawing/2014/main" val="3415522825"/>
                    </a:ext>
                  </a:extLst>
                </a:gridCol>
                <a:gridCol w="3257733">
                  <a:extLst>
                    <a:ext uri="{9D8B030D-6E8A-4147-A177-3AD203B41FA5}">
                      <a16:colId xmlns:a16="http://schemas.microsoft.com/office/drawing/2014/main" val="2934628639"/>
                    </a:ext>
                  </a:extLst>
                </a:gridCol>
                <a:gridCol w="2739457">
                  <a:extLst>
                    <a:ext uri="{9D8B030D-6E8A-4147-A177-3AD203B41FA5}">
                      <a16:colId xmlns:a16="http://schemas.microsoft.com/office/drawing/2014/main" val="3997476071"/>
                    </a:ext>
                  </a:extLst>
                </a:gridCol>
              </a:tblGrid>
              <a:tr h="1953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ПП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2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44.02.01 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 и реализация дополнительных общеобразовательных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62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44.02.02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начальных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классах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Социально-педагогическая поддержка обучающихся в процессе социализации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2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44.02.05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педагогика в начальном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Организационно-педагогическое обеспечение воспитательного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Педагог-организатор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28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49.02.01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 и методика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фитнес-тренировок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Фитнес-тренер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53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530242" y="1268760"/>
            <a:ext cx="5362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Диплом о профессиональной переподготовке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Ярпк-2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2266950" cy="3276600"/>
          </a:xfrm>
          <a:prstGeom prst="rect">
            <a:avLst/>
          </a:prstGeom>
          <a:noFill/>
        </p:spPr>
      </p:pic>
      <p:pic>
        <p:nvPicPr>
          <p:cNvPr id="3075" name="Picture 3" descr="C:\Users\Ярпк-2\Desktop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88840"/>
            <a:ext cx="5221088" cy="3672408"/>
          </a:xfrm>
          <a:prstGeom prst="rect">
            <a:avLst/>
          </a:prstGeom>
          <a:noFill/>
        </p:spPr>
      </p:pic>
      <p:pic>
        <p:nvPicPr>
          <p:cNvPr id="3076" name="Picture 4" descr="C:\Users\Ярпк-2\Desktop\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8149" y="2636912"/>
            <a:ext cx="2685851" cy="4032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1"/>
            <a:ext cx="6156176" cy="7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3888" y="126876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ФЗ «Об образовании в Российской Федерации»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273-ФЗ 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789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76 Дополнительное профессиональное образование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636912"/>
            <a:ext cx="8820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п16. При освоении дополнительной профессиональной программы параллельно с получением среднего профессионального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(или) высшего образования удостоверение о повышении квалификации и (или)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диплом о профессиональной переподготовке выдаются одновременно с получением соответствующего документа об образовании и о квалификации.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3888" y="119675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обучения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2204864"/>
            <a:ext cx="7919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ГОД 10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РУБЛЕЙ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ОПЛАТЫ (на выбор):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обучения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не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01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</a:p>
          <a:p>
            <a:endPara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01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семестрам учебного года: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первый семестр обучения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не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01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второй семестр обучения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не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15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3795</TotalTime>
  <Words>295</Words>
  <Application>Microsoft Office PowerPoint</Application>
  <PresentationFormat>Экран (4:3)</PresentationFormat>
  <Paragraphs>89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PC-05</dc:creator>
  <cp:lastModifiedBy>Пользователь</cp:lastModifiedBy>
  <cp:revision>498</cp:revision>
  <dcterms:created xsi:type="dcterms:W3CDTF">2018-08-20T10:07:05Z</dcterms:created>
  <dcterms:modified xsi:type="dcterms:W3CDTF">2025-01-30T08:09:12Z</dcterms:modified>
</cp:coreProperties>
</file>