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drawings/drawing31.xml" ContentType="application/vnd.openxmlformats-officedocument.drawingml.chartshapes+xml"/>
  <Override PartName="/ppt/charts/chart32.xml" ContentType="application/vnd.openxmlformats-officedocument.drawingml.chart+xml"/>
  <Override PartName="/ppt/drawings/drawing32.xml" ContentType="application/vnd.openxmlformats-officedocument.drawingml.chartshapes+xml"/>
  <Override PartName="/ppt/charts/chart33.xml" ContentType="application/vnd.openxmlformats-officedocument.drawingml.chart+xml"/>
  <Override PartName="/ppt/drawings/drawing33.xml" ContentType="application/vnd.openxmlformats-officedocument.drawingml.chartshapes+xml"/>
  <Override PartName="/ppt/charts/chart34.xml" ContentType="application/vnd.openxmlformats-officedocument.drawingml.chart+xml"/>
  <Override PartName="/ppt/drawings/drawing34.xml" ContentType="application/vnd.openxmlformats-officedocument.drawingml.chartshapes+xml"/>
  <Override PartName="/ppt/charts/chart35.xml" ContentType="application/vnd.openxmlformats-officedocument.drawingml.chart+xml"/>
  <Override PartName="/ppt/drawings/drawing35.xml" ContentType="application/vnd.openxmlformats-officedocument.drawingml.chartshapes+xml"/>
  <Override PartName="/ppt/charts/chart36.xml" ContentType="application/vnd.openxmlformats-officedocument.drawingml.chart+xml"/>
  <Override PartName="/ppt/drawings/drawing36.xml" ContentType="application/vnd.openxmlformats-officedocument.drawingml.chartshapes+xml"/>
  <Override PartName="/ppt/charts/chart37.xml" ContentType="application/vnd.openxmlformats-officedocument.drawingml.chart+xml"/>
  <Override PartName="/ppt/drawings/drawing37.xml" ContentType="application/vnd.openxmlformats-officedocument.drawingml.chartshapes+xml"/>
  <Override PartName="/ppt/charts/chart38.xml" ContentType="application/vnd.openxmlformats-officedocument.drawingml.chart+xml"/>
  <Override PartName="/ppt/drawings/drawing38.xml" ContentType="application/vnd.openxmlformats-officedocument.drawingml.chartshapes+xml"/>
  <Override PartName="/ppt/charts/chart39.xml" ContentType="application/vnd.openxmlformats-officedocument.drawingml.chart+xml"/>
  <Override PartName="/ppt/drawings/drawing39.xml" ContentType="application/vnd.openxmlformats-officedocument.drawingml.chartshapes+xml"/>
  <Override PartName="/ppt/charts/chart40.xml" ContentType="application/vnd.openxmlformats-officedocument.drawingml.chart+xml"/>
  <Override PartName="/ppt/drawings/drawing40.xml" ContentType="application/vnd.openxmlformats-officedocument.drawingml.chartshapes+xml"/>
  <Override PartName="/ppt/charts/chart41.xml" ContentType="application/vnd.openxmlformats-officedocument.drawingml.chart+xml"/>
  <Override PartName="/ppt/drawings/drawing41.xml" ContentType="application/vnd.openxmlformats-officedocument.drawingml.chartshapes+xml"/>
  <Override PartName="/ppt/charts/chart42.xml" ContentType="application/vnd.openxmlformats-officedocument.drawingml.chart+xml"/>
  <Override PartName="/ppt/drawings/drawing42.xml" ContentType="application/vnd.openxmlformats-officedocument.drawingml.chartshapes+xml"/>
  <Override PartName="/ppt/charts/chart43.xml" ContentType="application/vnd.openxmlformats-officedocument.drawingml.chart+xml"/>
  <Override PartName="/ppt/drawings/drawing43.xml" ContentType="application/vnd.openxmlformats-officedocument.drawingml.chartshapes+xml"/>
  <Override PartName="/ppt/charts/chart44.xml" ContentType="application/vnd.openxmlformats-officedocument.drawingml.chart+xml"/>
  <Override PartName="/ppt/drawings/drawing44.xml" ContentType="application/vnd.openxmlformats-officedocument.drawingml.chartshapes+xml"/>
  <Override PartName="/ppt/charts/chart45.xml" ContentType="application/vnd.openxmlformats-officedocument.drawingml.chart+xml"/>
  <Override PartName="/ppt/drawings/drawing45.xml" ContentType="application/vnd.openxmlformats-officedocument.drawingml.chartshapes+xml"/>
  <Override PartName="/ppt/charts/chart46.xml" ContentType="application/vnd.openxmlformats-officedocument.drawingml.chart+xml"/>
  <Override PartName="/ppt/drawings/drawing46.xml" ContentType="application/vnd.openxmlformats-officedocument.drawingml.chartshapes+xml"/>
  <Override PartName="/ppt/charts/chart47.xml" ContentType="application/vnd.openxmlformats-officedocument.drawingml.chart+xml"/>
  <Override PartName="/ppt/drawings/drawing47.xml" ContentType="application/vnd.openxmlformats-officedocument.drawingml.chartshapes+xml"/>
  <Override PartName="/ppt/charts/chart48.xml" ContentType="application/vnd.openxmlformats-officedocument.drawingml.chart+xml"/>
  <Override PartName="/ppt/drawings/drawing48.xml" ContentType="application/vnd.openxmlformats-officedocument.drawingml.chartshapes+xml"/>
  <Override PartName="/ppt/charts/chart49.xml" ContentType="application/vnd.openxmlformats-officedocument.drawingml.chart+xml"/>
  <Override PartName="/ppt/drawings/drawing49.xml" ContentType="application/vnd.openxmlformats-officedocument.drawingml.chartshapes+xml"/>
  <Override PartName="/ppt/charts/chart50.xml" ContentType="application/vnd.openxmlformats-officedocument.drawingml.chart+xml"/>
  <Override PartName="/ppt/drawings/drawing50.xml" ContentType="application/vnd.openxmlformats-officedocument.drawingml.chartshapes+xml"/>
  <Override PartName="/ppt/charts/chart51.xml" ContentType="application/vnd.openxmlformats-officedocument.drawingml.chart+xml"/>
  <Override PartName="/ppt/drawings/drawing51.xml" ContentType="application/vnd.openxmlformats-officedocument.drawingml.chartshapes+xml"/>
  <Override PartName="/ppt/charts/chart52.xml" ContentType="application/vnd.openxmlformats-officedocument.drawingml.chart+xml"/>
  <Override PartName="/ppt/drawings/drawing52.xml" ContentType="application/vnd.openxmlformats-officedocument.drawingml.chartshapes+xml"/>
  <Override PartName="/ppt/charts/chart53.xml" ContentType="application/vnd.openxmlformats-officedocument.drawingml.chart+xml"/>
  <Override PartName="/ppt/drawings/drawing53.xml" ContentType="application/vnd.openxmlformats-officedocument.drawingml.chartshapes+xml"/>
  <Override PartName="/ppt/charts/chart54.xml" ContentType="application/vnd.openxmlformats-officedocument.drawingml.chart+xml"/>
  <Override PartName="/ppt/drawings/drawing54.xml" ContentType="application/vnd.openxmlformats-officedocument.drawingml.chartshapes+xml"/>
  <Override PartName="/ppt/charts/chart55.xml" ContentType="application/vnd.openxmlformats-officedocument.drawingml.chart+xml"/>
  <Override PartName="/ppt/drawings/drawing55.xml" ContentType="application/vnd.openxmlformats-officedocument.drawingml.chartshapes+xml"/>
  <Override PartName="/ppt/charts/chart56.xml" ContentType="application/vnd.openxmlformats-officedocument.drawingml.chart+xml"/>
  <Override PartName="/ppt/drawings/drawing56.xml" ContentType="application/vnd.openxmlformats-officedocument.drawingml.chartshapes+xml"/>
  <Override PartName="/ppt/charts/chart57.xml" ContentType="application/vnd.openxmlformats-officedocument.drawingml.chart+xml"/>
  <Override PartName="/ppt/drawings/drawing57.xml" ContentType="application/vnd.openxmlformats-officedocument.drawingml.chartshapes+xml"/>
  <Override PartName="/ppt/charts/chart58.xml" ContentType="application/vnd.openxmlformats-officedocument.drawingml.chart+xml"/>
  <Override PartName="/ppt/drawings/drawing58.xml" ContentType="application/vnd.openxmlformats-officedocument.drawingml.chartshapes+xml"/>
  <Override PartName="/ppt/charts/chart59.xml" ContentType="application/vnd.openxmlformats-officedocument.drawingml.chart+xml"/>
  <Override PartName="/ppt/drawings/drawing59.xml" ContentType="application/vnd.openxmlformats-officedocument.drawingml.chartshapes+xml"/>
  <Override PartName="/ppt/charts/chart60.xml" ContentType="application/vnd.openxmlformats-officedocument.drawingml.chart+xml"/>
  <Override PartName="/ppt/drawings/drawing60.xml" ContentType="application/vnd.openxmlformats-officedocument.drawingml.chartshapes+xml"/>
  <Override PartName="/ppt/charts/chart61.xml" ContentType="application/vnd.openxmlformats-officedocument.drawingml.chart+xml"/>
  <Override PartName="/ppt/drawings/drawing61.xml" ContentType="application/vnd.openxmlformats-officedocument.drawingml.chartshapes+xml"/>
  <Override PartName="/ppt/charts/chart62.xml" ContentType="application/vnd.openxmlformats-officedocument.drawingml.chart+xml"/>
  <Override PartName="/ppt/drawings/drawing62.xml" ContentType="application/vnd.openxmlformats-officedocument.drawingml.chartshapes+xml"/>
  <Override PartName="/ppt/charts/chart63.xml" ContentType="application/vnd.openxmlformats-officedocument.drawingml.chart+xml"/>
  <Override PartName="/ppt/drawings/drawing63.xml" ContentType="application/vnd.openxmlformats-officedocument.drawingml.chartshapes+xml"/>
  <Override PartName="/ppt/charts/chart64.xml" ContentType="application/vnd.openxmlformats-officedocument.drawingml.chart+xml"/>
  <Override PartName="/ppt/drawings/drawing64.xml" ContentType="application/vnd.openxmlformats-officedocument.drawingml.chartshapes+xml"/>
  <Override PartName="/ppt/charts/chart65.xml" ContentType="application/vnd.openxmlformats-officedocument.drawingml.chart+xml"/>
  <Override PartName="/ppt/drawings/drawing65.xml" ContentType="application/vnd.openxmlformats-officedocument.drawingml.chartshapes+xml"/>
  <Override PartName="/ppt/charts/chart66.xml" ContentType="application/vnd.openxmlformats-officedocument.drawingml.chart+xml"/>
  <Override PartName="/ppt/drawings/drawing66.xml" ContentType="application/vnd.openxmlformats-officedocument.drawingml.chartshapes+xml"/>
  <Override PartName="/ppt/charts/chart67.xml" ContentType="application/vnd.openxmlformats-officedocument.drawingml.chart+xml"/>
  <Override PartName="/ppt/drawings/drawing67.xml" ContentType="application/vnd.openxmlformats-officedocument.drawingml.chartshapes+xml"/>
  <Override PartName="/ppt/charts/chart68.xml" ContentType="application/vnd.openxmlformats-officedocument.drawingml.chart+xml"/>
  <Override PartName="/ppt/drawings/drawing68.xml" ContentType="application/vnd.openxmlformats-officedocument.drawingml.chartshapes+xml"/>
  <Override PartName="/ppt/charts/chart69.xml" ContentType="application/vnd.openxmlformats-officedocument.drawingml.chart+xml"/>
  <Override PartName="/ppt/drawings/drawing69.xml" ContentType="application/vnd.openxmlformats-officedocument.drawingml.chartshapes+xml"/>
  <Override PartName="/ppt/charts/chart70.xml" ContentType="application/vnd.openxmlformats-officedocument.drawingml.chart+xml"/>
  <Override PartName="/ppt/drawings/drawing70.xml" ContentType="application/vnd.openxmlformats-officedocument.drawingml.chartshapes+xml"/>
  <Override PartName="/ppt/charts/chart71.xml" ContentType="application/vnd.openxmlformats-officedocument.drawingml.chart+xml"/>
  <Override PartName="/ppt/drawings/drawing71.xml" ContentType="application/vnd.openxmlformats-officedocument.drawingml.chartshapes+xml"/>
  <Override PartName="/ppt/charts/chart72.xml" ContentType="application/vnd.openxmlformats-officedocument.drawingml.chart+xml"/>
  <Override PartName="/ppt/drawings/drawing72.xml" ContentType="application/vnd.openxmlformats-officedocument.drawingml.chartshapes+xml"/>
  <Override PartName="/ppt/charts/chart73.xml" ContentType="application/vnd.openxmlformats-officedocument.drawingml.chart+xml"/>
  <Override PartName="/ppt/drawings/drawing73.xml" ContentType="application/vnd.openxmlformats-officedocument.drawingml.chartshapes+xml"/>
  <Override PartName="/ppt/charts/chart74.xml" ContentType="application/vnd.openxmlformats-officedocument.drawingml.chart+xml"/>
  <Override PartName="/ppt/drawings/drawing74.xml" ContentType="application/vnd.openxmlformats-officedocument.drawingml.chartshapes+xml"/>
  <Override PartName="/ppt/charts/chart75.xml" ContentType="application/vnd.openxmlformats-officedocument.drawingml.chart+xml"/>
  <Override PartName="/ppt/drawings/drawing75.xml" ContentType="application/vnd.openxmlformats-officedocument.drawingml.chartshapes+xml"/>
  <Override PartName="/ppt/charts/chart76.xml" ContentType="application/vnd.openxmlformats-officedocument.drawingml.chart+xml"/>
  <Override PartName="/ppt/drawings/drawing76.xml" ContentType="application/vnd.openxmlformats-officedocument.drawingml.chartshapes+xml"/>
  <Override PartName="/ppt/charts/chart77.xml" ContentType="application/vnd.openxmlformats-officedocument.drawingml.chart+xml"/>
  <Override PartName="/ppt/drawings/drawing77.xml" ContentType="application/vnd.openxmlformats-officedocument.drawingml.chartshapes+xml"/>
  <Override PartName="/ppt/charts/chart78.xml" ContentType="application/vnd.openxmlformats-officedocument.drawingml.chart+xml"/>
  <Override PartName="/ppt/drawings/drawing78.xml" ContentType="application/vnd.openxmlformats-officedocument.drawingml.chartshapes+xml"/>
  <Override PartName="/ppt/charts/chart79.xml" ContentType="application/vnd.openxmlformats-officedocument.drawingml.chart+xml"/>
  <Override PartName="/ppt/drawings/drawing79.xml" ContentType="application/vnd.openxmlformats-officedocument.drawingml.chartshapes+xml"/>
  <Override PartName="/ppt/charts/chart80.xml" ContentType="application/vnd.openxmlformats-officedocument.drawingml.chart+xml"/>
  <Override PartName="/ppt/drawings/drawing80.xml" ContentType="application/vnd.openxmlformats-officedocument.drawingml.chartshapes+xml"/>
  <Override PartName="/ppt/charts/chart81.xml" ContentType="application/vnd.openxmlformats-officedocument.drawingml.chart+xml"/>
  <Override PartName="/ppt/drawings/drawing81.xml" ContentType="application/vnd.openxmlformats-officedocument.drawingml.chartshapes+xml"/>
  <Override PartName="/ppt/charts/chart82.xml" ContentType="application/vnd.openxmlformats-officedocument.drawingml.chart+xml"/>
  <Override PartName="/ppt/drawings/drawing82.xml" ContentType="application/vnd.openxmlformats-officedocument.drawingml.chartshapes+xml"/>
  <Override PartName="/ppt/charts/chart83.xml" ContentType="application/vnd.openxmlformats-officedocument.drawingml.chart+xml"/>
  <Override PartName="/ppt/drawings/drawing83.xml" ContentType="application/vnd.openxmlformats-officedocument.drawingml.chartshapes+xml"/>
  <Override PartName="/ppt/charts/chart84.xml" ContentType="application/vnd.openxmlformats-officedocument.drawingml.chart+xml"/>
  <Override PartName="/ppt/drawings/drawing84.xml" ContentType="application/vnd.openxmlformats-officedocument.drawingml.chartshapes+xml"/>
  <Override PartName="/ppt/charts/chart85.xml" ContentType="application/vnd.openxmlformats-officedocument.drawingml.chart+xml"/>
  <Override PartName="/ppt/drawings/drawing85.xml" ContentType="application/vnd.openxmlformats-officedocument.drawingml.chartshapes+xml"/>
  <Override PartName="/ppt/charts/chart86.xml" ContentType="application/vnd.openxmlformats-officedocument.drawingml.chart+xml"/>
  <Override PartName="/ppt/drawings/drawing86.xml" ContentType="application/vnd.openxmlformats-officedocument.drawingml.chartshapes+xml"/>
  <Override PartName="/ppt/charts/chart87.xml" ContentType="application/vnd.openxmlformats-officedocument.drawingml.chart+xml"/>
  <Override PartName="/ppt/drawings/drawing87.xml" ContentType="application/vnd.openxmlformats-officedocument.drawingml.chartshapes+xml"/>
  <Override PartName="/ppt/charts/chart88.xml" ContentType="application/vnd.openxmlformats-officedocument.drawingml.chart+xml"/>
  <Override PartName="/ppt/drawings/drawing88.xml" ContentType="application/vnd.openxmlformats-officedocument.drawingml.chartshapes+xml"/>
  <Override PartName="/ppt/charts/chart89.xml" ContentType="application/vnd.openxmlformats-officedocument.drawingml.chart+xml"/>
  <Override PartName="/ppt/drawings/drawing89.xml" ContentType="application/vnd.openxmlformats-officedocument.drawingml.chartshapes+xml"/>
  <Override PartName="/ppt/charts/chart90.xml" ContentType="application/vnd.openxmlformats-officedocument.drawingml.chart+xml"/>
  <Override PartName="/ppt/drawings/drawing90.xml" ContentType="application/vnd.openxmlformats-officedocument.drawingml.chartshapes+xml"/>
  <Override PartName="/ppt/charts/chart91.xml" ContentType="application/vnd.openxmlformats-officedocument.drawingml.chart+xml"/>
  <Override PartName="/ppt/drawings/drawing91.xml" ContentType="application/vnd.openxmlformats-officedocument.drawingml.chartshapes+xml"/>
  <Override PartName="/ppt/charts/chart92.xml" ContentType="application/vnd.openxmlformats-officedocument.drawingml.chart+xml"/>
  <Override PartName="/ppt/drawings/drawing92.xml" ContentType="application/vnd.openxmlformats-officedocument.drawingml.chartshapes+xml"/>
  <Override PartName="/ppt/charts/chart93.xml" ContentType="application/vnd.openxmlformats-officedocument.drawingml.chart+xml"/>
  <Override PartName="/ppt/drawings/drawing93.xml" ContentType="application/vnd.openxmlformats-officedocument.drawingml.chartshapes+xml"/>
  <Override PartName="/ppt/charts/chart94.xml" ContentType="application/vnd.openxmlformats-officedocument.drawingml.chart+xml"/>
  <Override PartName="/ppt/drawings/drawing94.xml" ContentType="application/vnd.openxmlformats-officedocument.drawingml.chartshapes+xml"/>
  <Override PartName="/ppt/charts/chart95.xml" ContentType="application/vnd.openxmlformats-officedocument.drawingml.chart+xml"/>
  <Override PartName="/ppt/drawings/drawing95.xml" ContentType="application/vnd.openxmlformats-officedocument.drawingml.chartshapes+xml"/>
  <Override PartName="/ppt/charts/chart96.xml" ContentType="application/vnd.openxmlformats-officedocument.drawingml.chart+xml"/>
  <Override PartName="/ppt/drawings/drawing96.xml" ContentType="application/vnd.openxmlformats-officedocument.drawingml.chartshapes+xml"/>
  <Override PartName="/ppt/charts/chart97.xml" ContentType="application/vnd.openxmlformats-officedocument.drawingml.chart+xml"/>
  <Override PartName="/ppt/drawings/drawing97.xml" ContentType="application/vnd.openxmlformats-officedocument.drawingml.chartshapes+xml"/>
  <Override PartName="/ppt/charts/chart98.xml" ContentType="application/vnd.openxmlformats-officedocument.drawingml.chart+xml"/>
  <Override PartName="/ppt/drawings/drawing98.xml" ContentType="application/vnd.openxmlformats-officedocument.drawingml.chartshapes+xml"/>
  <Override PartName="/ppt/charts/chart99.xml" ContentType="application/vnd.openxmlformats-officedocument.drawingml.chart+xml"/>
  <Override PartName="/ppt/drawings/drawing99.xml" ContentType="application/vnd.openxmlformats-officedocument.drawingml.chartshapes+xml"/>
  <Override PartName="/ppt/charts/chart100.xml" ContentType="application/vnd.openxmlformats-officedocument.drawingml.chart+xml"/>
  <Override PartName="/ppt/drawings/drawing100.xml" ContentType="application/vnd.openxmlformats-officedocument.drawingml.chartshapes+xml"/>
  <Override PartName="/ppt/charts/chart101.xml" ContentType="application/vnd.openxmlformats-officedocument.drawingml.chart+xml"/>
  <Override PartName="/ppt/drawings/drawing101.xml" ContentType="application/vnd.openxmlformats-officedocument.drawingml.chartshapes+xml"/>
  <Override PartName="/ppt/charts/chart102.xml" ContentType="application/vnd.openxmlformats-officedocument.drawingml.chart+xml"/>
  <Override PartName="/ppt/drawings/drawing102.xml" ContentType="application/vnd.openxmlformats-officedocument.drawingml.chartshapes+xml"/>
  <Override PartName="/ppt/charts/chart103.xml" ContentType="application/vnd.openxmlformats-officedocument.drawingml.chart+xml"/>
  <Override PartName="/ppt/drawings/drawing103.xml" ContentType="application/vnd.openxmlformats-officedocument.drawingml.chartshapes+xml"/>
  <Override PartName="/ppt/charts/chart104.xml" ContentType="application/vnd.openxmlformats-officedocument.drawingml.chart+xml"/>
  <Override PartName="/ppt/drawings/drawing104.xml" ContentType="application/vnd.openxmlformats-officedocument.drawingml.chartshapes+xml"/>
  <Override PartName="/ppt/charts/chart105.xml" ContentType="application/vnd.openxmlformats-officedocument.drawingml.chart+xml"/>
  <Override PartName="/ppt/drawings/drawing105.xml" ContentType="application/vnd.openxmlformats-officedocument.drawingml.chartshapes+xml"/>
  <Override PartName="/ppt/charts/chart106.xml" ContentType="application/vnd.openxmlformats-officedocument.drawingml.chart+xml"/>
  <Override PartName="/ppt/drawings/drawing106.xml" ContentType="application/vnd.openxmlformats-officedocument.drawingml.chartshapes+xml"/>
  <Override PartName="/ppt/charts/chart107.xml" ContentType="application/vnd.openxmlformats-officedocument.drawingml.chart+xml"/>
  <Override PartName="/ppt/drawings/drawing107.xml" ContentType="application/vnd.openxmlformats-officedocument.drawingml.chartshapes+xml"/>
  <Override PartName="/ppt/charts/chart108.xml" ContentType="application/vnd.openxmlformats-officedocument.drawingml.chart+xml"/>
  <Override PartName="/ppt/drawings/drawing108.xml" ContentType="application/vnd.openxmlformats-officedocument.drawingml.chartshapes+xml"/>
  <Override PartName="/ppt/charts/chart109.xml" ContentType="application/vnd.openxmlformats-officedocument.drawingml.chart+xml"/>
  <Override PartName="/ppt/drawings/drawing109.xml" ContentType="application/vnd.openxmlformats-officedocument.drawingml.chartshapes+xml"/>
  <Override PartName="/ppt/charts/chart110.xml" ContentType="application/vnd.openxmlformats-officedocument.drawingml.chart+xml"/>
  <Override PartName="/ppt/drawings/drawing110.xml" ContentType="application/vnd.openxmlformats-officedocument.drawingml.chartshapes+xml"/>
  <Override PartName="/ppt/charts/chart111.xml" ContentType="application/vnd.openxmlformats-officedocument.drawingml.chart+xml"/>
  <Override PartName="/ppt/drawings/drawing111.xml" ContentType="application/vnd.openxmlformats-officedocument.drawingml.chartshapes+xml"/>
  <Override PartName="/ppt/charts/chart112.xml" ContentType="application/vnd.openxmlformats-officedocument.drawingml.chart+xml"/>
  <Override PartName="/ppt/drawings/drawing112.xml" ContentType="application/vnd.openxmlformats-officedocument.drawingml.chartshapes+xml"/>
  <Override PartName="/ppt/charts/chart113.xml" ContentType="application/vnd.openxmlformats-officedocument.drawingml.chart+xml"/>
  <Override PartName="/ppt/drawings/drawing113.xml" ContentType="application/vnd.openxmlformats-officedocument.drawingml.chartshapes+xml"/>
  <Override PartName="/ppt/charts/chart114.xml" ContentType="application/vnd.openxmlformats-officedocument.drawingml.chart+xml"/>
  <Override PartName="/ppt/drawings/drawing114.xml" ContentType="application/vnd.openxmlformats-officedocument.drawingml.chartshapes+xml"/>
  <Override PartName="/ppt/charts/chart115.xml" ContentType="application/vnd.openxmlformats-officedocument.drawingml.chart+xml"/>
  <Override PartName="/ppt/drawings/drawing115.xml" ContentType="application/vnd.openxmlformats-officedocument.drawingml.chartshapes+xml"/>
  <Override PartName="/ppt/charts/chart116.xml" ContentType="application/vnd.openxmlformats-officedocument.drawingml.chart+xml"/>
  <Override PartName="/ppt/drawings/drawing116.xml" ContentType="application/vnd.openxmlformats-officedocument.drawingml.chartshapes+xml"/>
  <Override PartName="/ppt/charts/chart117.xml" ContentType="application/vnd.openxmlformats-officedocument.drawingml.chart+xml"/>
  <Override PartName="/ppt/drawings/drawing117.xml" ContentType="application/vnd.openxmlformats-officedocument.drawingml.chartshapes+xml"/>
  <Override PartName="/ppt/charts/chart118.xml" ContentType="application/vnd.openxmlformats-officedocument.drawingml.chart+xml"/>
  <Override PartName="/ppt/drawings/drawing118.xml" ContentType="application/vnd.openxmlformats-officedocument.drawingml.chartshapes+xml"/>
  <Override PartName="/ppt/charts/chart119.xml" ContentType="application/vnd.openxmlformats-officedocument.drawingml.chart+xml"/>
  <Override PartName="/ppt/drawings/drawing119.xml" ContentType="application/vnd.openxmlformats-officedocument.drawingml.chartshapes+xml"/>
  <Override PartName="/ppt/charts/chart120.xml" ContentType="application/vnd.openxmlformats-officedocument.drawingml.chart+xml"/>
  <Override PartName="/ppt/drawings/drawing120.xml" ContentType="application/vnd.openxmlformats-officedocument.drawingml.chartshapes+xml"/>
  <Override PartName="/ppt/charts/chart121.xml" ContentType="application/vnd.openxmlformats-officedocument.drawingml.chart+xml"/>
  <Override PartName="/ppt/drawings/drawing121.xml" ContentType="application/vnd.openxmlformats-officedocument.drawingml.chartshapes+xml"/>
  <Override PartName="/ppt/charts/chart122.xml" ContentType="application/vnd.openxmlformats-officedocument.drawingml.chart+xml"/>
  <Override PartName="/ppt/drawings/drawing122.xml" ContentType="application/vnd.openxmlformats-officedocument.drawingml.chartshapes+xml"/>
  <Override PartName="/ppt/charts/chart123.xml" ContentType="application/vnd.openxmlformats-officedocument.drawingml.chart+xml"/>
  <Override PartName="/ppt/drawings/drawing123.xml" ContentType="application/vnd.openxmlformats-officedocument.drawingml.chartshapes+xml"/>
  <Override PartName="/ppt/charts/chart124.xml" ContentType="application/vnd.openxmlformats-officedocument.drawingml.chart+xml"/>
  <Override PartName="/ppt/drawings/drawing124.xml" ContentType="application/vnd.openxmlformats-officedocument.drawingml.chartshapes+xml"/>
  <Override PartName="/ppt/charts/chart125.xml" ContentType="application/vnd.openxmlformats-officedocument.drawingml.chart+xml"/>
  <Override PartName="/ppt/drawings/drawing125.xml" ContentType="application/vnd.openxmlformats-officedocument.drawingml.chartshapes+xml"/>
  <Override PartName="/ppt/charts/chart126.xml" ContentType="application/vnd.openxmlformats-officedocument.drawingml.chart+xml"/>
  <Override PartName="/ppt/drawings/drawing126.xml" ContentType="application/vnd.openxmlformats-officedocument.drawingml.chartshapes+xml"/>
  <Override PartName="/ppt/charts/chart127.xml" ContentType="application/vnd.openxmlformats-officedocument.drawingml.chart+xml"/>
  <Override PartName="/ppt/drawings/drawing127.xml" ContentType="application/vnd.openxmlformats-officedocument.drawingml.chartshapes+xml"/>
  <Override PartName="/ppt/charts/chart128.xml" ContentType="application/vnd.openxmlformats-officedocument.drawingml.chart+xml"/>
  <Override PartName="/ppt/drawings/drawing128.xml" ContentType="application/vnd.openxmlformats-officedocument.drawingml.chartshapes+xml"/>
  <Override PartName="/ppt/charts/chart129.xml" ContentType="application/vnd.openxmlformats-officedocument.drawingml.chart+xml"/>
  <Override PartName="/ppt/drawings/drawing129.xml" ContentType="application/vnd.openxmlformats-officedocument.drawingml.chartshapes+xml"/>
  <Override PartName="/ppt/charts/chart130.xml" ContentType="application/vnd.openxmlformats-officedocument.drawingml.chart+xml"/>
  <Override PartName="/ppt/drawings/drawing130.xml" ContentType="application/vnd.openxmlformats-officedocument.drawingml.chartshapes+xml"/>
  <Override PartName="/ppt/charts/chart131.xml" ContentType="application/vnd.openxmlformats-officedocument.drawingml.chart+xml"/>
  <Override PartName="/ppt/drawings/drawing131.xml" ContentType="application/vnd.openxmlformats-officedocument.drawingml.chartshapes+xml"/>
  <Override PartName="/ppt/charts/chart132.xml" ContentType="application/vnd.openxmlformats-officedocument.drawingml.chart+xml"/>
  <Override PartName="/ppt/drawings/drawing132.xml" ContentType="application/vnd.openxmlformats-officedocument.drawingml.chartshapes+xml"/>
  <Override PartName="/ppt/charts/chart133.xml" ContentType="application/vnd.openxmlformats-officedocument.drawingml.chart+xml"/>
  <Override PartName="/ppt/drawings/drawing133.xml" ContentType="application/vnd.openxmlformats-officedocument.drawingml.chartshapes+xml"/>
  <Override PartName="/ppt/charts/chart134.xml" ContentType="application/vnd.openxmlformats-officedocument.drawingml.chart+xml"/>
  <Override PartName="/ppt/drawings/drawing134.xml" ContentType="application/vnd.openxmlformats-officedocument.drawingml.chartshapes+xml"/>
  <Override PartName="/ppt/charts/chart135.xml" ContentType="application/vnd.openxmlformats-officedocument.drawingml.chart+xml"/>
  <Override PartName="/ppt/drawings/drawing135.xml" ContentType="application/vnd.openxmlformats-officedocument.drawingml.chartshapes+xml"/>
  <Override PartName="/ppt/charts/chart136.xml" ContentType="application/vnd.openxmlformats-officedocument.drawingml.chart+xml"/>
  <Override PartName="/ppt/drawings/drawing136.xml" ContentType="application/vnd.openxmlformats-officedocument.drawingml.chartshapes+xml"/>
  <Override PartName="/ppt/charts/chart137.xml" ContentType="application/vnd.openxmlformats-officedocument.drawingml.chart+xml"/>
  <Override PartName="/ppt/drawings/drawing137.xml" ContentType="application/vnd.openxmlformats-officedocument.drawingml.chartshapes+xml"/>
  <Override PartName="/ppt/charts/chart138.xml" ContentType="application/vnd.openxmlformats-officedocument.drawingml.chart+xml"/>
  <Override PartName="/ppt/drawings/drawing138.xml" ContentType="application/vnd.openxmlformats-officedocument.drawingml.chartshapes+xml"/>
  <Override PartName="/ppt/charts/chart139.xml" ContentType="application/vnd.openxmlformats-officedocument.drawingml.chart+xml"/>
  <Override PartName="/ppt/drawings/drawing139.xml" ContentType="application/vnd.openxmlformats-officedocument.drawingml.chartshapes+xml"/>
  <Override PartName="/ppt/charts/chart140.xml" ContentType="application/vnd.openxmlformats-officedocument.drawingml.chart+xml"/>
  <Override PartName="/ppt/drawings/drawing140.xml" ContentType="application/vnd.openxmlformats-officedocument.drawingml.chartshapes+xml"/>
  <Override PartName="/ppt/charts/chart141.xml" ContentType="application/vnd.openxmlformats-officedocument.drawingml.chart+xml"/>
  <Override PartName="/ppt/drawings/drawing141.xml" ContentType="application/vnd.openxmlformats-officedocument.drawingml.chartshapes+xml"/>
  <Override PartName="/ppt/charts/chart142.xml" ContentType="application/vnd.openxmlformats-officedocument.drawingml.chart+xml"/>
  <Override PartName="/ppt/drawings/drawing142.xml" ContentType="application/vnd.openxmlformats-officedocument.drawingml.chartshapes+xml"/>
  <Override PartName="/ppt/charts/chart143.xml" ContentType="application/vnd.openxmlformats-officedocument.drawingml.chart+xml"/>
  <Override PartName="/ppt/drawings/drawing143.xml" ContentType="application/vnd.openxmlformats-officedocument.drawingml.chartshapes+xml"/>
  <Override PartName="/ppt/charts/chart144.xml" ContentType="application/vnd.openxmlformats-officedocument.drawingml.chart+xml"/>
  <Override PartName="/ppt/drawings/drawing144.xml" ContentType="application/vnd.openxmlformats-officedocument.drawingml.chartshapes+xml"/>
  <Override PartName="/ppt/charts/chart145.xml" ContentType="application/vnd.openxmlformats-officedocument.drawingml.chart+xml"/>
  <Override PartName="/ppt/drawings/drawing14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3" r:id="rId2"/>
    <p:sldId id="402" r:id="rId3"/>
    <p:sldId id="401" r:id="rId4"/>
    <p:sldId id="400" r:id="rId5"/>
    <p:sldId id="399" r:id="rId6"/>
    <p:sldId id="398" r:id="rId7"/>
    <p:sldId id="397" r:id="rId8"/>
    <p:sldId id="396" r:id="rId9"/>
    <p:sldId id="395" r:id="rId10"/>
    <p:sldId id="394" r:id="rId11"/>
    <p:sldId id="393" r:id="rId12"/>
    <p:sldId id="392" r:id="rId13"/>
    <p:sldId id="391" r:id="rId14"/>
    <p:sldId id="390" r:id="rId15"/>
    <p:sldId id="389" r:id="rId16"/>
    <p:sldId id="388" r:id="rId17"/>
    <p:sldId id="387" r:id="rId18"/>
    <p:sldId id="386" r:id="rId19"/>
    <p:sldId id="385" r:id="rId20"/>
    <p:sldId id="384" r:id="rId21"/>
    <p:sldId id="383" r:id="rId22"/>
    <p:sldId id="382" r:id="rId23"/>
    <p:sldId id="381" r:id="rId24"/>
    <p:sldId id="380" r:id="rId25"/>
    <p:sldId id="379" r:id="rId26"/>
    <p:sldId id="378" r:id="rId27"/>
    <p:sldId id="377" r:id="rId28"/>
    <p:sldId id="376" r:id="rId29"/>
    <p:sldId id="375" r:id="rId30"/>
    <p:sldId id="374" r:id="rId31"/>
    <p:sldId id="373" r:id="rId32"/>
    <p:sldId id="372" r:id="rId33"/>
    <p:sldId id="371" r:id="rId34"/>
    <p:sldId id="370" r:id="rId35"/>
    <p:sldId id="369" r:id="rId36"/>
    <p:sldId id="368" r:id="rId37"/>
    <p:sldId id="367" r:id="rId38"/>
    <p:sldId id="366" r:id="rId39"/>
    <p:sldId id="365" r:id="rId40"/>
    <p:sldId id="364" r:id="rId41"/>
    <p:sldId id="363" r:id="rId42"/>
    <p:sldId id="362" r:id="rId43"/>
    <p:sldId id="361" r:id="rId44"/>
    <p:sldId id="360" r:id="rId45"/>
    <p:sldId id="359" r:id="rId46"/>
    <p:sldId id="358" r:id="rId47"/>
    <p:sldId id="357" r:id="rId48"/>
    <p:sldId id="356" r:id="rId49"/>
    <p:sldId id="355" r:id="rId50"/>
    <p:sldId id="354" r:id="rId51"/>
    <p:sldId id="353" r:id="rId52"/>
    <p:sldId id="352" r:id="rId53"/>
    <p:sldId id="351" r:id="rId54"/>
    <p:sldId id="350" r:id="rId55"/>
    <p:sldId id="349" r:id="rId56"/>
    <p:sldId id="348" r:id="rId57"/>
    <p:sldId id="347" r:id="rId58"/>
    <p:sldId id="346" r:id="rId59"/>
    <p:sldId id="345" r:id="rId60"/>
    <p:sldId id="344" r:id="rId61"/>
    <p:sldId id="343" r:id="rId62"/>
    <p:sldId id="342" r:id="rId63"/>
    <p:sldId id="341" r:id="rId64"/>
    <p:sldId id="340" r:id="rId65"/>
    <p:sldId id="339" r:id="rId66"/>
    <p:sldId id="338" r:id="rId67"/>
    <p:sldId id="337" r:id="rId68"/>
    <p:sldId id="336" r:id="rId69"/>
    <p:sldId id="335" r:id="rId70"/>
    <p:sldId id="334" r:id="rId71"/>
    <p:sldId id="333" r:id="rId72"/>
    <p:sldId id="332" r:id="rId73"/>
    <p:sldId id="331" r:id="rId74"/>
    <p:sldId id="330" r:id="rId75"/>
    <p:sldId id="329" r:id="rId76"/>
    <p:sldId id="328" r:id="rId77"/>
    <p:sldId id="327" r:id="rId78"/>
    <p:sldId id="326" r:id="rId79"/>
    <p:sldId id="325" r:id="rId80"/>
    <p:sldId id="324" r:id="rId81"/>
    <p:sldId id="323" r:id="rId82"/>
    <p:sldId id="322" r:id="rId83"/>
    <p:sldId id="321" r:id="rId84"/>
    <p:sldId id="320" r:id="rId85"/>
    <p:sldId id="319" r:id="rId86"/>
    <p:sldId id="318" r:id="rId87"/>
    <p:sldId id="317" r:id="rId88"/>
    <p:sldId id="316" r:id="rId89"/>
    <p:sldId id="315" r:id="rId90"/>
    <p:sldId id="314" r:id="rId91"/>
    <p:sldId id="313" r:id="rId92"/>
    <p:sldId id="312" r:id="rId93"/>
    <p:sldId id="311" r:id="rId94"/>
    <p:sldId id="310" r:id="rId95"/>
    <p:sldId id="309" r:id="rId96"/>
    <p:sldId id="308" r:id="rId97"/>
    <p:sldId id="307" r:id="rId98"/>
    <p:sldId id="306" r:id="rId99"/>
    <p:sldId id="305" r:id="rId100"/>
    <p:sldId id="304" r:id="rId101"/>
    <p:sldId id="303" r:id="rId102"/>
    <p:sldId id="302" r:id="rId103"/>
    <p:sldId id="301" r:id="rId104"/>
    <p:sldId id="300" r:id="rId105"/>
    <p:sldId id="299" r:id="rId106"/>
    <p:sldId id="298" r:id="rId107"/>
    <p:sldId id="297" r:id="rId108"/>
    <p:sldId id="296" r:id="rId109"/>
    <p:sldId id="295" r:id="rId110"/>
    <p:sldId id="294" r:id="rId111"/>
    <p:sldId id="293" r:id="rId112"/>
    <p:sldId id="292" r:id="rId113"/>
    <p:sldId id="291" r:id="rId114"/>
    <p:sldId id="290" r:id="rId115"/>
    <p:sldId id="289" r:id="rId116"/>
    <p:sldId id="288" r:id="rId117"/>
    <p:sldId id="287" r:id="rId118"/>
    <p:sldId id="286" r:id="rId119"/>
    <p:sldId id="285" r:id="rId120"/>
    <p:sldId id="284" r:id="rId121"/>
    <p:sldId id="283" r:id="rId122"/>
    <p:sldId id="282" r:id="rId123"/>
    <p:sldId id="281" r:id="rId124"/>
    <p:sldId id="280" r:id="rId125"/>
    <p:sldId id="279" r:id="rId126"/>
    <p:sldId id="278" r:id="rId127"/>
    <p:sldId id="277" r:id="rId128"/>
    <p:sldId id="276" r:id="rId129"/>
    <p:sldId id="275" r:id="rId130"/>
    <p:sldId id="274" r:id="rId131"/>
    <p:sldId id="273" r:id="rId132"/>
    <p:sldId id="272" r:id="rId133"/>
    <p:sldId id="271" r:id="rId134"/>
    <p:sldId id="270" r:id="rId135"/>
    <p:sldId id="269" r:id="rId136"/>
    <p:sldId id="268" r:id="rId137"/>
    <p:sldId id="267" r:id="rId138"/>
    <p:sldId id="266" r:id="rId139"/>
    <p:sldId id="265" r:id="rId140"/>
    <p:sldId id="264" r:id="rId141"/>
    <p:sldId id="263" r:id="rId142"/>
    <p:sldId id="262" r:id="rId143"/>
    <p:sldId id="261" r:id="rId144"/>
    <p:sldId id="260" r:id="rId145"/>
    <p:sldId id="259" r:id="rId146"/>
    <p:sldId id="258" r:id="rId147"/>
    <p:sldId id="257" r:id="rId148"/>
    <p:sldId id="256" r:id="rId14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0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6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8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0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1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2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3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4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5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6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7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8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_rels/chart9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9.xml"/><Relationship Id="rId1" Type="http://schemas.openxmlformats.org/officeDocument/2006/relationships/oleObject" Target="file:///C:\Users\&#1064;&#1074;&#1077;&#1094;&#1086;&#1074;&#1072;_&#1057;&#1042;\Desktop\2023%20&#1059;&#1076;&#1086;&#1074;&#1083;&#1077;&#1090;&#1074;&#1086;&#1088;&#1105;&#1085;&#1085;&#1086;&#1089;&#1090;&#1100;%20&#1057;&#1055;&#105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'Эксперимент%'!$E$63</c:f>
              <c:strCache>
                <c:ptCount val="1"/>
                <c:pt idx="0">
                  <c:v>Удовлетворенность СПО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'Эксперимент%'!$E$64:$E$79</c:f>
              <c:numCache>
                <c:formatCode>0.00</c:formatCode>
                <c:ptCount val="16"/>
                <c:pt idx="0">
                  <c:v>1.494822192924967</c:v>
                </c:pt>
                <c:pt idx="1">
                  <c:v>1.2784358079573981</c:v>
                </c:pt>
                <c:pt idx="2">
                  <c:v>-0.23878919412800753</c:v>
                </c:pt>
                <c:pt idx="3">
                  <c:v>1.4372151686407564</c:v>
                </c:pt>
                <c:pt idx="4">
                  <c:v>1.4241335735428928</c:v>
                </c:pt>
                <c:pt idx="5">
                  <c:v>1.5396476586961252</c:v>
                </c:pt>
                <c:pt idx="6">
                  <c:v>1.553329326963619</c:v>
                </c:pt>
                <c:pt idx="7">
                  <c:v>1.179423734968911</c:v>
                </c:pt>
                <c:pt idx="8">
                  <c:v>1.5768607676868718</c:v>
                </c:pt>
                <c:pt idx="9">
                  <c:v>0.95115590124272709</c:v>
                </c:pt>
                <c:pt idx="10">
                  <c:v>0.94035458418943774</c:v>
                </c:pt>
                <c:pt idx="11">
                  <c:v>1.0511797899141415</c:v>
                </c:pt>
                <c:pt idx="12">
                  <c:v>1.4055827401275598</c:v>
                </c:pt>
                <c:pt idx="13">
                  <c:v>1.4879813587912114</c:v>
                </c:pt>
                <c:pt idx="14">
                  <c:v>1.2244292226909492</c:v>
                </c:pt>
                <c:pt idx="15">
                  <c:v>1.3929297687222484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8D-444E-8E9A-9AA8F76FC894}"/>
            </c:ext>
          </c:extLst>
        </c:ser>
        <c:ser>
          <c:idx val="1"/>
          <c:order val="1"/>
          <c:tx>
            <c:strRef>
              <c:f>'Эксперимент%'!$F$63</c:f>
              <c:strCache>
                <c:ptCount val="1"/>
                <c:pt idx="0">
                  <c:v>Запрос СПО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'Эксперимент%'!$F$64:$F$79</c:f>
              <c:numCache>
                <c:formatCode>0.00</c:formatCode>
                <c:ptCount val="16"/>
                <c:pt idx="0">
                  <c:v>1.0916048549965072</c:v>
                </c:pt>
                <c:pt idx="1">
                  <c:v>1.7672690619847646</c:v>
                </c:pt>
                <c:pt idx="2">
                  <c:v>1.340533773360602</c:v>
                </c:pt>
                <c:pt idx="3">
                  <c:v>1.4561079140296471</c:v>
                </c:pt>
                <c:pt idx="4">
                  <c:v>1.8650625656278017</c:v>
                </c:pt>
                <c:pt idx="5">
                  <c:v>1.9272947952188257</c:v>
                </c:pt>
                <c:pt idx="6">
                  <c:v>1.7672690619847646</c:v>
                </c:pt>
                <c:pt idx="7">
                  <c:v>1.9184044767058226</c:v>
                </c:pt>
                <c:pt idx="8">
                  <c:v>1.6961465138807372</c:v>
                </c:pt>
                <c:pt idx="9">
                  <c:v>1.5361207806466761</c:v>
                </c:pt>
                <c:pt idx="10">
                  <c:v>1.8295012915757889</c:v>
                </c:pt>
                <c:pt idx="11">
                  <c:v>1.6495990172103232</c:v>
                </c:pt>
                <c:pt idx="12">
                  <c:v>1.7583787434717615</c:v>
                </c:pt>
                <c:pt idx="13">
                  <c:v>1.8206109730627855</c:v>
                </c:pt>
                <c:pt idx="14">
                  <c:v>1.296082180795586</c:v>
                </c:pt>
                <c:pt idx="15">
                  <c:v>1.9095141581928194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8D-444E-8E9A-9AA8F76FC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771792"/>
        <c:axId val="1544768656"/>
      </c:radarChart>
      <c:catAx>
        <c:axId val="1544771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8656"/>
        <c:crosses val="autoZero"/>
        <c:auto val="1"/>
        <c:lblAlgn val="ctr"/>
        <c:lblOffset val="100"/>
        <c:noMultiLvlLbl val="0"/>
      </c:catAx>
      <c:valAx>
        <c:axId val="154476865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71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99482900458338"/>
          <c:y val="4.273859706930571E-3"/>
          <c:w val="0.23075998481944057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47329117694183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СПО!$G$14646:$J$14646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97-4D5A-8CB5-D232A7744A34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СПО!$G$14647:$J$14647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97-4D5A-8CB5-D232A7744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0992"/>
        <c:axId val="1547602952"/>
      </c:barChart>
      <c:catAx>
        <c:axId val="154760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47602952"/>
        <c:crosses val="autoZero"/>
        <c:auto val="1"/>
        <c:lblAlgn val="ctr"/>
        <c:lblOffset val="100"/>
        <c:noMultiLvlLbl val="0"/>
      </c:catAx>
      <c:valAx>
        <c:axId val="15476029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1224633105072392"/>
          <c:w val="0.5682823123768006"/>
          <c:h val="0.24849393825771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СПО!$BK$14657:$BO$14658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СПО!$BK$14672:$BO$14672</c:f>
              <c:numCache>
                <c:formatCode>0.00</c:formatCode>
                <c:ptCount val="5"/>
                <c:pt idx="0">
                  <c:v>4.3615375735888264</c:v>
                </c:pt>
                <c:pt idx="1">
                  <c:v>4.3533457682443464</c:v>
                </c:pt>
                <c:pt idx="2">
                  <c:v>4.3398160009316404</c:v>
                </c:pt>
                <c:pt idx="3">
                  <c:v>4.4360823543096428</c:v>
                </c:pt>
                <c:pt idx="4">
                  <c:v>4.4237247924080663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6F-4DF3-8924-BECAC7D1C5A0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СПО!$BK$14657:$BO$14658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СПО!$BK$14673:$BO$14673</c:f>
              <c:numCache>
                <c:formatCode>0.00</c:formatCode>
                <c:ptCount val="5"/>
                <c:pt idx="0">
                  <c:v>4.3649238632733471</c:v>
                </c:pt>
                <c:pt idx="1">
                  <c:v>4.347742349668307</c:v>
                </c:pt>
                <c:pt idx="2">
                  <c:v>4.3247863247863245</c:v>
                </c:pt>
                <c:pt idx="3">
                  <c:v>4.4064005137536126</c:v>
                </c:pt>
                <c:pt idx="4">
                  <c:v>4.410117238384716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6F-4DF3-8924-BECAC7D1C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8760"/>
        <c:axId val="1562200720"/>
      </c:barChart>
      <c:catAx>
        <c:axId val="1562198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0720"/>
        <c:crosses val="autoZero"/>
        <c:auto val="1"/>
        <c:lblAlgn val="ctr"/>
        <c:lblOffset val="100"/>
        <c:noMultiLvlLbl val="0"/>
      </c:catAx>
      <c:valAx>
        <c:axId val="1562200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87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225563580868180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СПО!$BK$14632:$BO$14632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24-464F-8244-595B104848AE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СПО!$BK$14660:$BO$14660</c:f>
              <c:numCache>
                <c:formatCode>0.00</c:formatCode>
                <c:ptCount val="5"/>
                <c:pt idx="0">
                  <c:v>4.6657824933687007</c:v>
                </c:pt>
                <c:pt idx="1">
                  <c:v>4.7466307277628035</c:v>
                </c:pt>
                <c:pt idx="2">
                  <c:v>4.730666666666667</c:v>
                </c:pt>
                <c:pt idx="3">
                  <c:v>4.7675675675675677</c:v>
                </c:pt>
                <c:pt idx="4">
                  <c:v>4.7478991596638656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24-464F-8244-595B10484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5032"/>
        <c:axId val="1562206600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СПО!$BK$14631:$BO$14631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24-464F-8244-595B104848AE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СПО!$BK$14659:$BO$14659</c:f>
              <c:numCache>
                <c:formatCode>0.00</c:formatCode>
                <c:ptCount val="5"/>
                <c:pt idx="0">
                  <c:v>4.4913043478260866</c:v>
                </c:pt>
                <c:pt idx="1">
                  <c:v>4.5420353982300883</c:v>
                </c:pt>
                <c:pt idx="2">
                  <c:v>4.5167037861915365</c:v>
                </c:pt>
                <c:pt idx="3">
                  <c:v>4.5771812080536911</c:v>
                </c:pt>
                <c:pt idx="4">
                  <c:v>4.6252873563218388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24-464F-8244-595B10484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5032"/>
        <c:axId val="1562206600"/>
      </c:lineChart>
      <c:catAx>
        <c:axId val="1562205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6600"/>
        <c:crosses val="autoZero"/>
        <c:auto val="1"/>
        <c:lblAlgn val="ctr"/>
        <c:lblOffset val="100"/>
        <c:noMultiLvlLbl val="0"/>
      </c:catAx>
      <c:valAx>
        <c:axId val="15622066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5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94114157106283E-2"/>
          <c:y val="0.12477765937152593"/>
          <c:w val="0.55736230145678967"/>
          <c:h val="0.1585701708916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СПО!$BK$14657:$BO$14658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СПО!$BK$14678:$BO$14678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B3-4B08-99DA-4ABAE5D57910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СПО!$BK$14657:$BO$14658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СПО!$BK$14679:$BO$14679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B3-4B08-99DA-4ABAE5D57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8168"/>
        <c:axId val="1562206992"/>
      </c:barChart>
      <c:catAx>
        <c:axId val="1562208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6992"/>
        <c:crosses val="autoZero"/>
        <c:auto val="1"/>
        <c:lblAlgn val="ctr"/>
        <c:lblOffset val="100"/>
        <c:noMultiLvlLbl val="0"/>
      </c:catAx>
      <c:valAx>
        <c:axId val="1562206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8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4141620455337819"/>
          <c:w val="0.59013748895638662"/>
          <c:h val="0.21921042764391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СПО!$BP$14600:$BV$14601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СПО!$BP$14602:$BV$14602</c:f>
              <c:numCache>
                <c:formatCode>0.00</c:formatCode>
                <c:ptCount val="7"/>
                <c:pt idx="0">
                  <c:v>4.4411214953271028</c:v>
                </c:pt>
                <c:pt idx="1">
                  <c:v>4.5887850467289724</c:v>
                </c:pt>
                <c:pt idx="2">
                  <c:v>4.6859813084112147</c:v>
                </c:pt>
                <c:pt idx="3">
                  <c:v>4.5401869158878503</c:v>
                </c:pt>
                <c:pt idx="4">
                  <c:v>4.6336448598130842</c:v>
                </c:pt>
                <c:pt idx="5">
                  <c:v>4.5794392523364484</c:v>
                </c:pt>
                <c:pt idx="6">
                  <c:v>4.6523364485981311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91-4587-AA78-DE6739D0846D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СПО!$BP$14600:$BV$14601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СПО!$BP$14603:$BV$14603</c:f>
              <c:numCache>
                <c:formatCode>0.00</c:formatCode>
                <c:ptCount val="7"/>
                <c:pt idx="0">
                  <c:v>4.6982543640897756</c:v>
                </c:pt>
                <c:pt idx="1">
                  <c:v>4.8054862842892767</c:v>
                </c:pt>
                <c:pt idx="2">
                  <c:v>4.8428927680798006</c:v>
                </c:pt>
                <c:pt idx="3">
                  <c:v>4.7655860349127179</c:v>
                </c:pt>
                <c:pt idx="4">
                  <c:v>4.7880299251870326</c:v>
                </c:pt>
                <c:pt idx="5">
                  <c:v>4.8528678304239401</c:v>
                </c:pt>
                <c:pt idx="6">
                  <c:v>4.8428927680798006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91-4587-AA78-DE6739D08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7384"/>
        <c:axId val="1562205816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СПО!$BP$14600:$BV$14601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СПО!$BP$14616:$BV$14616</c:f>
              <c:numCache>
                <c:formatCode>0.00</c:formatCode>
                <c:ptCount val="7"/>
                <c:pt idx="0">
                  <c:v>4.3599796703695635</c:v>
                </c:pt>
                <c:pt idx="1">
                  <c:v>4.5059899803964276</c:v>
                </c:pt>
                <c:pt idx="2">
                  <c:v>4.5101285123066868</c:v>
                </c:pt>
                <c:pt idx="3">
                  <c:v>4.4176286938212446</c:v>
                </c:pt>
                <c:pt idx="4">
                  <c:v>4.4640238147099396</c:v>
                </c:pt>
                <c:pt idx="5">
                  <c:v>4.4503013141653964</c:v>
                </c:pt>
                <c:pt idx="6">
                  <c:v>4.4795614608291583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91-4587-AA78-DE6739D0846D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СПО!$BP$14600:$BV$14601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СПО!$BP$14617:$BV$14617</c:f>
              <c:numCache>
                <c:formatCode>0.00</c:formatCode>
                <c:ptCount val="7"/>
                <c:pt idx="0">
                  <c:v>4.3813344305012683</c:v>
                </c:pt>
                <c:pt idx="1">
                  <c:v>4.5117602688061442</c:v>
                </c:pt>
                <c:pt idx="2">
                  <c:v>4.5232805321264484</c:v>
                </c:pt>
                <c:pt idx="3">
                  <c:v>4.4303641226085171</c:v>
                </c:pt>
                <c:pt idx="4">
                  <c:v>4.472947953096071</c:v>
                </c:pt>
                <c:pt idx="5">
                  <c:v>4.4588904889254612</c:v>
                </c:pt>
                <c:pt idx="6">
                  <c:v>4.4863196873071383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891-4587-AA78-DE6739D08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7384"/>
        <c:axId val="1562205816"/>
      </c:lineChart>
      <c:catAx>
        <c:axId val="1562207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5816"/>
        <c:crosses val="autoZero"/>
        <c:auto val="1"/>
        <c:lblAlgn val="ctr"/>
        <c:lblOffset val="100"/>
        <c:noMultiLvlLbl val="0"/>
      </c:catAx>
      <c:valAx>
        <c:axId val="15622058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7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942451757412387"/>
          <c:h val="0.1700257862504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СПО!$BP$14600:$BV$14601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СПО!$BP$14618:$BV$14618</c:f>
              <c:numCache>
                <c:formatCode>0.00</c:formatCode>
                <c:ptCount val="7"/>
                <c:pt idx="0">
                  <c:v>8.1141824957539299E-2</c:v>
                </c:pt>
                <c:pt idx="1">
                  <c:v>8.2795066332544742E-2</c:v>
                </c:pt>
                <c:pt idx="2">
                  <c:v>0.17585279610452798</c:v>
                </c:pt>
                <c:pt idx="3">
                  <c:v>0.12255822206660572</c:v>
                </c:pt>
                <c:pt idx="4">
                  <c:v>0.16962104510314457</c:v>
                </c:pt>
                <c:pt idx="5">
                  <c:v>0.12913793817105201</c:v>
                </c:pt>
                <c:pt idx="6">
                  <c:v>0.17277498776897282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B0-4D52-B79A-FBE5ED61AD61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СПО!$BP$14600:$BV$14601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СПО!$BP$14619:$BV$14619</c:f>
              <c:numCache>
                <c:formatCode>0.00</c:formatCode>
                <c:ptCount val="7"/>
                <c:pt idx="0">
                  <c:v>0.31691993358850734</c:v>
                </c:pt>
                <c:pt idx="1">
                  <c:v>0.29372601548313249</c:v>
                </c:pt>
                <c:pt idx="2">
                  <c:v>0.3196122359533522</c:v>
                </c:pt>
                <c:pt idx="3">
                  <c:v>0.33522191230420084</c:v>
                </c:pt>
                <c:pt idx="4">
                  <c:v>0.31508197209096167</c:v>
                </c:pt>
                <c:pt idx="5">
                  <c:v>0.39397734149847885</c:v>
                </c:pt>
                <c:pt idx="6">
                  <c:v>0.35657308077266237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B0-4D52-B79A-FBE5ED61AD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7776"/>
        <c:axId val="1562208560"/>
      </c:barChart>
      <c:catAx>
        <c:axId val="156220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8560"/>
        <c:crosses val="autoZero"/>
        <c:auto val="1"/>
        <c:lblAlgn val="ctr"/>
        <c:lblOffset val="100"/>
        <c:noMultiLvlLbl val="0"/>
      </c:catAx>
      <c:valAx>
        <c:axId val="1562208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7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647232056680875"/>
          <c:h val="0.2420621764384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СПО!$BP$14631:$BV$14631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B0-455B-9C10-5A85C2F1E7DD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СПО!$BP$14632:$BV$14632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B0-455B-9C10-5A85C2F1E7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9736"/>
        <c:axId val="1562202680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СПО!$BP$14644:$BV$14644</c:f>
              <c:numCache>
                <c:formatCode>0.00</c:formatCode>
                <c:ptCount val="7"/>
                <c:pt idx="0">
                  <c:v>4.4093869301594433</c:v>
                </c:pt>
                <c:pt idx="1">
                  <c:v>4.543453851336178</c:v>
                </c:pt>
                <c:pt idx="2">
                  <c:v>4.5232427576914436</c:v>
                </c:pt>
                <c:pt idx="3">
                  <c:v>4.4543004715921848</c:v>
                </c:pt>
                <c:pt idx="4">
                  <c:v>4.4868627891309227</c:v>
                </c:pt>
                <c:pt idx="5">
                  <c:v>4.479227487087357</c:v>
                </c:pt>
                <c:pt idx="6">
                  <c:v>4.5048282057040199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B0-455B-9C10-5A85C2F1E7DD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СПО!$BP$14645:$BV$14645</c:f>
              <c:numCache>
                <c:formatCode>0.00</c:formatCode>
                <c:ptCount val="7"/>
                <c:pt idx="0">
                  <c:v>4.4702747027470275</c:v>
                </c:pt>
                <c:pt idx="1">
                  <c:v>4.578515785157852</c:v>
                </c:pt>
                <c:pt idx="2">
                  <c:v>4.5682656826568264</c:v>
                </c:pt>
                <c:pt idx="3">
                  <c:v>4.5098400984009839</c:v>
                </c:pt>
                <c:pt idx="4">
                  <c:v>4.5344403444034445</c:v>
                </c:pt>
                <c:pt idx="5">
                  <c:v>4.5395653956539563</c:v>
                </c:pt>
                <c:pt idx="6">
                  <c:v>4.5463304633046331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BB0-455B-9C10-5A85C2F1E7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9736"/>
        <c:axId val="1562202680"/>
      </c:lineChart>
      <c:catAx>
        <c:axId val="1562209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2680"/>
        <c:crosses val="autoZero"/>
        <c:auto val="1"/>
        <c:lblAlgn val="ctr"/>
        <c:lblOffset val="100"/>
        <c:noMultiLvlLbl val="0"/>
      </c:catAx>
      <c:valAx>
        <c:axId val="15622026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9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131149761071005E-2"/>
          <c:y val="9.95145343674146E-2"/>
          <c:w val="0.53961728371177187"/>
          <c:h val="0.158487919273248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СПО!$BP$14646:$BV$14646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3B-484C-99BD-B6A4B270CB2D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СПО!$BP$14647:$BV$14647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3B-484C-99BD-B6A4B270C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3464"/>
        <c:axId val="1562203856"/>
      </c:barChart>
      <c:catAx>
        <c:axId val="1562203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3856"/>
        <c:crosses val="autoZero"/>
        <c:auto val="1"/>
        <c:lblAlgn val="ctr"/>
        <c:lblOffset val="100"/>
        <c:noMultiLvlLbl val="0"/>
      </c:catAx>
      <c:valAx>
        <c:axId val="1562203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3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283330722140594"/>
          <c:w val="0.59561058011312851"/>
          <c:h val="0.24804041104951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СПО!$BP$14657:$BV$14658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СПО!$BP$14659:$BV$14659</c:f>
              <c:numCache>
                <c:formatCode>0.00</c:formatCode>
                <c:ptCount val="7"/>
                <c:pt idx="0">
                  <c:v>4.4411214953271028</c:v>
                </c:pt>
                <c:pt idx="1">
                  <c:v>4.5887850467289724</c:v>
                </c:pt>
                <c:pt idx="2">
                  <c:v>4.6859813084112147</c:v>
                </c:pt>
                <c:pt idx="3">
                  <c:v>4.5401869158878503</c:v>
                </c:pt>
                <c:pt idx="4">
                  <c:v>4.6336448598130842</c:v>
                </c:pt>
                <c:pt idx="5">
                  <c:v>4.5794392523364484</c:v>
                </c:pt>
                <c:pt idx="6">
                  <c:v>4.6523364485981311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42-45B6-8B4E-8C5FB8A3092E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СПО!$BP$14657:$BV$14658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СПО!$BP$14660:$BV$14660</c:f>
              <c:numCache>
                <c:formatCode>0.00</c:formatCode>
                <c:ptCount val="7"/>
                <c:pt idx="0">
                  <c:v>4.6982543640897756</c:v>
                </c:pt>
                <c:pt idx="1">
                  <c:v>4.8054862842892767</c:v>
                </c:pt>
                <c:pt idx="2">
                  <c:v>4.8428927680798006</c:v>
                </c:pt>
                <c:pt idx="3">
                  <c:v>4.7655860349127179</c:v>
                </c:pt>
                <c:pt idx="4">
                  <c:v>4.7880299251870326</c:v>
                </c:pt>
                <c:pt idx="5">
                  <c:v>4.8528678304239401</c:v>
                </c:pt>
                <c:pt idx="6">
                  <c:v>4.8428927680798006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42-45B6-8B4E-8C5FB8A309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4640"/>
        <c:axId val="1562179552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СПО!$BP$14657:$BV$14658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СПО!$BP$14672:$BV$14672</c:f>
              <c:numCache>
                <c:formatCode>0.00</c:formatCode>
                <c:ptCount val="7"/>
                <c:pt idx="0">
                  <c:v>4.3327890267798823</c:v>
                </c:pt>
                <c:pt idx="1">
                  <c:v>4.4858480296102767</c:v>
                </c:pt>
                <c:pt idx="2">
                  <c:v>4.5018506422817328</c:v>
                </c:pt>
                <c:pt idx="3">
                  <c:v>4.3958197256694973</c:v>
                </c:pt>
                <c:pt idx="4">
                  <c:v>4.4512301328107986</c:v>
                </c:pt>
                <c:pt idx="5">
                  <c:v>4.4343566296538208</c:v>
                </c:pt>
                <c:pt idx="6">
                  <c:v>4.464837796647072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42-45B6-8B4E-8C5FB8A3092E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СПО!$BP$14657:$BV$14658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СПО!$BP$14673:$BV$14673</c:f>
              <c:numCache>
                <c:formatCode>0.00</c:formatCode>
                <c:ptCount val="7"/>
                <c:pt idx="0">
                  <c:v>4.3337178814892505</c:v>
                </c:pt>
                <c:pt idx="1">
                  <c:v>4.4766649187205036</c:v>
                </c:pt>
                <c:pt idx="2">
                  <c:v>4.4983744100681697</c:v>
                </c:pt>
                <c:pt idx="3">
                  <c:v>4.3874147876245413</c:v>
                </c:pt>
                <c:pt idx="4">
                  <c:v>4.4415312008390142</c:v>
                </c:pt>
                <c:pt idx="5">
                  <c:v>4.4165705296276876</c:v>
                </c:pt>
                <c:pt idx="6">
                  <c:v>4.4551651809124282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42-45B6-8B4E-8C5FB8A309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4640"/>
        <c:axId val="1562179552"/>
      </c:lineChart>
      <c:catAx>
        <c:axId val="156220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79552"/>
        <c:crosses val="autoZero"/>
        <c:auto val="1"/>
        <c:lblAlgn val="ctr"/>
        <c:lblOffset val="100"/>
        <c:noMultiLvlLbl val="0"/>
      </c:catAx>
      <c:valAx>
        <c:axId val="156217955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4640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015777633059025"/>
          <c:w val="0.57920232329681154"/>
          <c:h val="0.258744301699129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СПО!$BP$14657:$BV$14658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СПО!$BP$14672:$BV$14672</c:f>
              <c:numCache>
                <c:formatCode>0.00</c:formatCode>
                <c:ptCount val="7"/>
                <c:pt idx="0">
                  <c:v>4.3327890267798823</c:v>
                </c:pt>
                <c:pt idx="1">
                  <c:v>4.4858480296102767</c:v>
                </c:pt>
                <c:pt idx="2">
                  <c:v>4.5018506422817328</c:v>
                </c:pt>
                <c:pt idx="3">
                  <c:v>4.3958197256694973</c:v>
                </c:pt>
                <c:pt idx="4">
                  <c:v>4.4512301328107986</c:v>
                </c:pt>
                <c:pt idx="5">
                  <c:v>4.4343566296538208</c:v>
                </c:pt>
                <c:pt idx="6">
                  <c:v>4.464837796647072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B-40AC-B2F2-ECE67F72909A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СПО!$BP$14657:$BV$14658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СПО!$BP$14673:$BV$14673</c:f>
              <c:numCache>
                <c:formatCode>0.00</c:formatCode>
                <c:ptCount val="7"/>
                <c:pt idx="0">
                  <c:v>4.3337178814892505</c:v>
                </c:pt>
                <c:pt idx="1">
                  <c:v>4.4766649187205036</c:v>
                </c:pt>
                <c:pt idx="2">
                  <c:v>4.4983744100681697</c:v>
                </c:pt>
                <c:pt idx="3">
                  <c:v>4.3874147876245413</c:v>
                </c:pt>
                <c:pt idx="4">
                  <c:v>4.4415312008390142</c:v>
                </c:pt>
                <c:pt idx="5">
                  <c:v>4.4165705296276876</c:v>
                </c:pt>
                <c:pt idx="6">
                  <c:v>4.4551651809124282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4B-40AC-B2F2-ECE67F7290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9944"/>
        <c:axId val="1562180728"/>
      </c:barChart>
      <c:catAx>
        <c:axId val="1562179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0728"/>
        <c:crosses val="autoZero"/>
        <c:auto val="1"/>
        <c:lblAlgn val="ctr"/>
        <c:lblOffset val="100"/>
        <c:noMultiLvlLbl val="0"/>
      </c:catAx>
      <c:valAx>
        <c:axId val="1562180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99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7101231510680328"/>
          <c:h val="0.248327840598872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СПО!$BP$14632:$BV$14632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33-4A78-B617-C1E078CBBC62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СПО!$BP$14660:$BV$14660</c:f>
              <c:numCache>
                <c:formatCode>0.00</c:formatCode>
                <c:ptCount val="7"/>
                <c:pt idx="0">
                  <c:v>4.6982543640897756</c:v>
                </c:pt>
                <c:pt idx="1">
                  <c:v>4.8054862842892767</c:v>
                </c:pt>
                <c:pt idx="2">
                  <c:v>4.8428927680798006</c:v>
                </c:pt>
                <c:pt idx="3">
                  <c:v>4.7655860349127179</c:v>
                </c:pt>
                <c:pt idx="4">
                  <c:v>4.7880299251870326</c:v>
                </c:pt>
                <c:pt idx="5">
                  <c:v>4.8528678304239401</c:v>
                </c:pt>
                <c:pt idx="6">
                  <c:v>4.8428927680798006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33-4A78-B617-C1E078CBB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7392"/>
        <c:axId val="1562189352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СПО!$BP$14631:$BV$14631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33-4A78-B617-C1E078CBBC62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СПО!$BP$14629:$BV$14630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СПО!$BP$14659:$BV$14659</c:f>
              <c:numCache>
                <c:formatCode>0.00</c:formatCode>
                <c:ptCount val="7"/>
                <c:pt idx="0">
                  <c:v>4.4411214953271028</c:v>
                </c:pt>
                <c:pt idx="1">
                  <c:v>4.5887850467289724</c:v>
                </c:pt>
                <c:pt idx="2">
                  <c:v>4.6859813084112147</c:v>
                </c:pt>
                <c:pt idx="3">
                  <c:v>4.5401869158878503</c:v>
                </c:pt>
                <c:pt idx="4">
                  <c:v>4.6336448598130842</c:v>
                </c:pt>
                <c:pt idx="5">
                  <c:v>4.5794392523364484</c:v>
                </c:pt>
                <c:pt idx="6">
                  <c:v>4.6523364485981311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233-4A78-B617-C1E078CBB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7392"/>
        <c:axId val="1562189352"/>
      </c:lineChart>
      <c:catAx>
        <c:axId val="156218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9352"/>
        <c:crosses val="autoZero"/>
        <c:auto val="1"/>
        <c:lblAlgn val="ctr"/>
        <c:lblOffset val="100"/>
        <c:noMultiLvlLbl val="0"/>
      </c:catAx>
      <c:valAx>
        <c:axId val="156218935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73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7439544766018267"/>
          <c:w val="0.57510731645135249"/>
          <c:h val="0.4691299289081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СПО!$G$14657:$J$14658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СПО!$G$14659:$J$14659</c:f>
              <c:numCache>
                <c:formatCode>0.00</c:formatCode>
                <c:ptCount val="4"/>
                <c:pt idx="0">
                  <c:v>4.6336448598130842</c:v>
                </c:pt>
                <c:pt idx="1">
                  <c:v>4.6429906542056072</c:v>
                </c:pt>
                <c:pt idx="2">
                  <c:v>4.6503340757238307</c:v>
                </c:pt>
                <c:pt idx="3">
                  <c:v>4.5962616822429903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5E-4489-A8F5-E36DC07BE241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СПО!$G$14657:$J$14658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СПО!$G$14660:$J$14660</c:f>
              <c:numCache>
                <c:formatCode>0.00</c:formatCode>
                <c:ptCount val="4"/>
                <c:pt idx="0">
                  <c:v>4.7980049875311721</c:v>
                </c:pt>
                <c:pt idx="1">
                  <c:v>4.8428927680798006</c:v>
                </c:pt>
                <c:pt idx="2">
                  <c:v>4.8123249299719886</c:v>
                </c:pt>
                <c:pt idx="3">
                  <c:v>4.8329177057356612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5E-4489-A8F5-E36DC07BE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0600"/>
        <c:axId val="1547600208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СПО!$G$14657:$J$14658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СПО!$G$14672:$J$14672</c:f>
              <c:numCache>
                <c:formatCode>0.00</c:formatCode>
                <c:ptCount val="4"/>
                <c:pt idx="0">
                  <c:v>4.4131286740692355</c:v>
                </c:pt>
                <c:pt idx="1">
                  <c:v>4.4607010668408451</c:v>
                </c:pt>
                <c:pt idx="2">
                  <c:v>4.4572239971600993</c:v>
                </c:pt>
                <c:pt idx="3">
                  <c:v>4.4355541040714126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5E-4489-A8F5-E36DC07BE241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СПО!$G$14657:$J$14658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СПО!$G$14673:$J$14673</c:f>
              <c:numCache>
                <c:formatCode>0.00</c:formatCode>
                <c:ptCount val="4"/>
                <c:pt idx="0">
                  <c:v>4.4075511274252754</c:v>
                </c:pt>
                <c:pt idx="1">
                  <c:v>4.447718930256948</c:v>
                </c:pt>
                <c:pt idx="2">
                  <c:v>4.4270065075921909</c:v>
                </c:pt>
                <c:pt idx="3">
                  <c:v>4.4355532249606711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B5E-4489-A8F5-E36DC07BE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600600"/>
        <c:axId val="1547600208"/>
      </c:lineChart>
      <c:catAx>
        <c:axId val="1547600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208"/>
        <c:crosses val="autoZero"/>
        <c:auto val="1"/>
        <c:lblAlgn val="ctr"/>
        <c:lblOffset val="100"/>
        <c:noMultiLvlLbl val="0"/>
      </c:catAx>
      <c:valAx>
        <c:axId val="15476002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6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846623287568169"/>
          <c:h val="0.15601510626218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СПО!$BP$14657:$BV$14658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СПО!$BP$14678:$BV$14678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E4-4370-BAFE-E221C53E731A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СПО!$BP$14657:$BV$14658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СПО!$BP$14679:$BV$14679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E4-4370-BAFE-E221C53E73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3864"/>
        <c:axId val="1562188176"/>
      </c:barChart>
      <c:catAx>
        <c:axId val="1562183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8176"/>
        <c:crosses val="autoZero"/>
        <c:auto val="1"/>
        <c:lblAlgn val="ctr"/>
        <c:lblOffset val="100"/>
        <c:noMultiLvlLbl val="0"/>
      </c:catAx>
      <c:valAx>
        <c:axId val="15621881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38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2698873167169894"/>
          <c:w val="0.59424872259517925"/>
          <c:h val="0.23779757793433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СПО!$BW$14600:$CA$14601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СПО!$BW$14602:$CA$14602</c:f>
              <c:numCache>
                <c:formatCode>0.00</c:formatCode>
                <c:ptCount val="5"/>
                <c:pt idx="0">
                  <c:v>4.5682242990654203</c:v>
                </c:pt>
                <c:pt idx="1">
                  <c:v>4.6672897196261678</c:v>
                </c:pt>
                <c:pt idx="2">
                  <c:v>4.6074766355140184</c:v>
                </c:pt>
                <c:pt idx="3">
                  <c:v>4.5439252336448597</c:v>
                </c:pt>
                <c:pt idx="4">
                  <c:v>4.6168224299065423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B4-476A-B675-A99D9589D132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СПО!$BW$14600:$CA$14601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СПО!$BW$14603:$CA$14603</c:f>
              <c:numCache>
                <c:formatCode>0.00</c:formatCode>
                <c:ptCount val="5"/>
                <c:pt idx="0">
                  <c:v>4.8179551122194511</c:v>
                </c:pt>
                <c:pt idx="1">
                  <c:v>4.8329177057356612</c:v>
                </c:pt>
                <c:pt idx="2">
                  <c:v>4.8254364089775565</c:v>
                </c:pt>
                <c:pt idx="3">
                  <c:v>4.7705735660847877</c:v>
                </c:pt>
                <c:pt idx="4">
                  <c:v>4.8453865336658355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B4-476A-B675-A99D9589D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4256"/>
        <c:axId val="1562184648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СПО!$BW$14600:$CA$14601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СПО!$BW$14616:$CA$14616</c:f>
              <c:numCache>
                <c:formatCode>0.00</c:formatCode>
                <c:ptCount val="5"/>
                <c:pt idx="0">
                  <c:v>4.4445654541494228</c:v>
                </c:pt>
                <c:pt idx="1">
                  <c:v>4.5118710520583747</c:v>
                </c:pt>
                <c:pt idx="2">
                  <c:v>4.443040731866696</c:v>
                </c:pt>
                <c:pt idx="3">
                  <c:v>4.3953387061642344</c:v>
                </c:pt>
                <c:pt idx="4">
                  <c:v>4.4287373847382563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B4-476A-B675-A99D9589D132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СПО!$BW$14600:$CA$14601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СПО!$BW$14617:$CA$14617</c:f>
              <c:numCache>
                <c:formatCode>0.00</c:formatCode>
                <c:ptCount val="5"/>
                <c:pt idx="0">
                  <c:v>4.4607419598162243</c:v>
                </c:pt>
                <c:pt idx="1">
                  <c:v>4.5164232325310296</c:v>
                </c:pt>
                <c:pt idx="2">
                  <c:v>4.4633477336624834</c:v>
                </c:pt>
                <c:pt idx="3">
                  <c:v>4.4058835630528694</c:v>
                </c:pt>
                <c:pt idx="4">
                  <c:v>4.435095659329356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B4-476A-B675-A99D9589D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4256"/>
        <c:axId val="1562184648"/>
      </c:lineChart>
      <c:catAx>
        <c:axId val="156218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4648"/>
        <c:crosses val="autoZero"/>
        <c:auto val="1"/>
        <c:lblAlgn val="ctr"/>
        <c:lblOffset val="100"/>
        <c:noMultiLvlLbl val="0"/>
      </c:catAx>
      <c:valAx>
        <c:axId val="15621846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42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970055954307921"/>
          <c:h val="0.1783454699741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СПО!$BW$14600:$CA$14601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СПО!$BW$14618:$CA$14618</c:f>
              <c:numCache>
                <c:formatCode>0.00</c:formatCode>
                <c:ptCount val="5"/>
                <c:pt idx="0">
                  <c:v>0.12365884491599743</c:v>
                </c:pt>
                <c:pt idx="1">
                  <c:v>0.1554186675677931</c:v>
                </c:pt>
                <c:pt idx="2">
                  <c:v>0.16443590364732241</c:v>
                </c:pt>
                <c:pt idx="3">
                  <c:v>0.14858652748062529</c:v>
                </c:pt>
                <c:pt idx="4">
                  <c:v>0.18808504516828606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35-4CD6-BD8C-97D05E5786E4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СПО!$BW$14600:$CA$14601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СПО!$BW$14619:$CA$14619</c:f>
              <c:numCache>
                <c:formatCode>0.00</c:formatCode>
                <c:ptCount val="5"/>
                <c:pt idx="0">
                  <c:v>0.35721315240322671</c:v>
                </c:pt>
                <c:pt idx="1">
                  <c:v>0.31649447320463153</c:v>
                </c:pt>
                <c:pt idx="2">
                  <c:v>0.36208867531507316</c:v>
                </c:pt>
                <c:pt idx="3">
                  <c:v>0.36469000303191823</c:v>
                </c:pt>
                <c:pt idx="4">
                  <c:v>0.41029087433647948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35-4CD6-BD8C-97D05E578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6216"/>
        <c:axId val="1562186608"/>
      </c:barChart>
      <c:catAx>
        <c:axId val="1562186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6608"/>
        <c:crosses val="autoZero"/>
        <c:auto val="1"/>
        <c:lblAlgn val="ctr"/>
        <c:lblOffset val="100"/>
        <c:noMultiLvlLbl val="0"/>
      </c:catAx>
      <c:valAx>
        <c:axId val="15621866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62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95476881179327"/>
          <c:w val="0.59833910503201837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СПО!$BW$14631:$CA$14631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EE-49B5-85D9-7404BCDED336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СПО!$BW$14632:$CA$14632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EE-49B5-85D9-7404BCDED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9160"/>
        <c:axId val="1562181120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СПО!$BW$14644:$CA$14644</c:f>
              <c:numCache>
                <c:formatCode>0.00</c:formatCode>
                <c:ptCount val="5"/>
                <c:pt idx="0">
                  <c:v>4.4906804401527056</c:v>
                </c:pt>
                <c:pt idx="1">
                  <c:v>4.5205479452054798</c:v>
                </c:pt>
                <c:pt idx="2">
                  <c:v>4.4754098360655741</c:v>
                </c:pt>
                <c:pt idx="3">
                  <c:v>4.4340893779474513</c:v>
                </c:pt>
                <c:pt idx="4">
                  <c:v>4.4574444194924769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EE-49B5-85D9-7404BCDED336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СПО!$BW$14645:$CA$14645</c:f>
              <c:numCache>
                <c:formatCode>0.00</c:formatCode>
                <c:ptCount val="5"/>
                <c:pt idx="0">
                  <c:v>4.5202952029520294</c:v>
                </c:pt>
                <c:pt idx="1">
                  <c:v>4.5647806478064776</c:v>
                </c:pt>
                <c:pt idx="2">
                  <c:v>4.5268552685526853</c:v>
                </c:pt>
                <c:pt idx="3">
                  <c:v>4.4862648626486266</c:v>
                </c:pt>
                <c:pt idx="4">
                  <c:v>4.4977449774497744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CEE-49B5-85D9-7404BCDED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79160"/>
        <c:axId val="1562181120"/>
      </c:lineChart>
      <c:catAx>
        <c:axId val="1562179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1120"/>
        <c:crosses val="autoZero"/>
        <c:auto val="1"/>
        <c:lblAlgn val="ctr"/>
        <c:lblOffset val="100"/>
        <c:noMultiLvlLbl val="0"/>
      </c:catAx>
      <c:valAx>
        <c:axId val="15621811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91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9.5034502266164098E-2"/>
          <c:w val="0.59970292411237291"/>
          <c:h val="0.184772462652694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СПО!$BW$14646:$CA$14646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12-445B-9AC7-0114191CC174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СПО!$BW$14647:$CA$14647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12-445B-9AC7-0114191CC1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2296"/>
        <c:axId val="1562187000"/>
      </c:barChart>
      <c:catAx>
        <c:axId val="156218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7000"/>
        <c:crosses val="autoZero"/>
        <c:auto val="1"/>
        <c:lblAlgn val="ctr"/>
        <c:lblOffset val="100"/>
        <c:noMultiLvlLbl val="0"/>
      </c:catAx>
      <c:valAx>
        <c:axId val="15621870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22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492555629525622"/>
          <c:w val="0.5997380318268728"/>
          <c:h val="0.23554029366939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СПО!$BW$14657:$CA$14658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СПО!$BW$14659:$CA$14659</c:f>
              <c:numCache>
                <c:formatCode>0.00</c:formatCode>
                <c:ptCount val="5"/>
                <c:pt idx="0">
                  <c:v>4.5682242990654203</c:v>
                </c:pt>
                <c:pt idx="1">
                  <c:v>4.6672897196261678</c:v>
                </c:pt>
                <c:pt idx="2">
                  <c:v>4.6074766355140184</c:v>
                </c:pt>
                <c:pt idx="3">
                  <c:v>4.5439252336448597</c:v>
                </c:pt>
                <c:pt idx="4">
                  <c:v>4.6168224299065423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55-4AC5-A5C9-2633030A73D1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СПО!$BW$14657:$CA$14658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СПО!$BW$14660:$CA$14660</c:f>
              <c:numCache>
                <c:formatCode>0.00</c:formatCode>
                <c:ptCount val="5"/>
                <c:pt idx="0">
                  <c:v>4.8179551122194511</c:v>
                </c:pt>
                <c:pt idx="1">
                  <c:v>4.8329177057356612</c:v>
                </c:pt>
                <c:pt idx="2">
                  <c:v>4.8254364089775565</c:v>
                </c:pt>
                <c:pt idx="3">
                  <c:v>4.7705735660847877</c:v>
                </c:pt>
                <c:pt idx="4">
                  <c:v>4.8453865336658355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55-4AC5-A5C9-2633030A7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7984"/>
        <c:axId val="1562181512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СПО!$BW$14657:$CA$14658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СПО!$BW$14672:$CA$14672</c:f>
              <c:numCache>
                <c:formatCode>0.00</c:formatCode>
                <c:ptCount val="5"/>
                <c:pt idx="0">
                  <c:v>4.4186806009144348</c:v>
                </c:pt>
                <c:pt idx="1">
                  <c:v>4.5043544524276076</c:v>
                </c:pt>
                <c:pt idx="2">
                  <c:v>4.4252122795558462</c:v>
                </c:pt>
                <c:pt idx="3">
                  <c:v>4.3727411278031791</c:v>
                </c:pt>
                <c:pt idx="4">
                  <c:v>4.4121489222730244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55-4AC5-A5C9-2633030A73D1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</c:spPr>
          </c:marker>
          <c:cat>
            <c:multiLvlStrRef>
              <c:f>СПО!$BW$14657:$CA$14658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СПО!$BW$14673:$CA$14673</c:f>
              <c:numCache>
                <c:formatCode>0.00</c:formatCode>
                <c:ptCount val="5"/>
                <c:pt idx="0">
                  <c:v>4.4293654955427373</c:v>
                </c:pt>
                <c:pt idx="1">
                  <c:v>4.4913476664918717</c:v>
                </c:pt>
                <c:pt idx="2">
                  <c:v>4.4292606187729415</c:v>
                </c:pt>
                <c:pt idx="3">
                  <c:v>4.3631882538017832</c:v>
                </c:pt>
                <c:pt idx="4">
                  <c:v>4.400734137388568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155-4AC5-A5C9-2633030A7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77984"/>
        <c:axId val="1562181512"/>
      </c:lineChart>
      <c:catAx>
        <c:axId val="156217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1512"/>
        <c:crosses val="autoZero"/>
        <c:auto val="1"/>
        <c:lblAlgn val="ctr"/>
        <c:lblOffset val="100"/>
        <c:noMultiLvlLbl val="0"/>
      </c:catAx>
      <c:valAx>
        <c:axId val="15621815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7984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6024329268423757"/>
          <c:h val="0.24421190772206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СПО!$BW$14657:$CA$14658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СПО!$BW$14672:$CA$14672</c:f>
              <c:numCache>
                <c:formatCode>0.00</c:formatCode>
                <c:ptCount val="5"/>
                <c:pt idx="0">
                  <c:v>4.4186806009144348</c:v>
                </c:pt>
                <c:pt idx="1">
                  <c:v>4.5043544524276076</c:v>
                </c:pt>
                <c:pt idx="2">
                  <c:v>4.4252122795558462</c:v>
                </c:pt>
                <c:pt idx="3">
                  <c:v>4.3727411278031791</c:v>
                </c:pt>
                <c:pt idx="4">
                  <c:v>4.4121489222730244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07-4AAB-ADBB-61837E551514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СПО!$BW$14657:$CA$14658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СПО!$BW$14673:$CA$14673</c:f>
              <c:numCache>
                <c:formatCode>0.00</c:formatCode>
                <c:ptCount val="5"/>
                <c:pt idx="0">
                  <c:v>4.4293654955427373</c:v>
                </c:pt>
                <c:pt idx="1">
                  <c:v>4.4913476664918717</c:v>
                </c:pt>
                <c:pt idx="2">
                  <c:v>4.4292606187729415</c:v>
                </c:pt>
                <c:pt idx="3">
                  <c:v>4.3631882538017832</c:v>
                </c:pt>
                <c:pt idx="4">
                  <c:v>4.400734137388568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07-4AAB-ADBB-61837E5515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1904"/>
        <c:axId val="1562182688"/>
      </c:barChart>
      <c:catAx>
        <c:axId val="156218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2688"/>
        <c:crosses val="autoZero"/>
        <c:auto val="1"/>
        <c:lblAlgn val="ctr"/>
        <c:lblOffset val="100"/>
        <c:noMultiLvlLbl val="0"/>
      </c:catAx>
      <c:valAx>
        <c:axId val="15621826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19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60107018256624556"/>
          <c:h val="0.2275034699609917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СПО!$BW$14632:$CA$14632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58-45CD-8F07-05844713449B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СПО!$BW$14660:$CA$14660</c:f>
              <c:numCache>
                <c:formatCode>0.00</c:formatCode>
                <c:ptCount val="5"/>
                <c:pt idx="0">
                  <c:v>4.8179551122194511</c:v>
                </c:pt>
                <c:pt idx="1">
                  <c:v>4.8329177057356612</c:v>
                </c:pt>
                <c:pt idx="2">
                  <c:v>4.8254364089775565</c:v>
                </c:pt>
                <c:pt idx="3">
                  <c:v>4.7705735660847877</c:v>
                </c:pt>
                <c:pt idx="4">
                  <c:v>4.8453865336658355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58-45CD-8F07-058447134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3472"/>
        <c:axId val="1562185040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СПО!$BW$14631:$CA$14631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58-45CD-8F07-05844713449B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СПО!$BW$14629:$CA$14630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СПО!$BW$14659:$CA$14659</c:f>
              <c:numCache>
                <c:formatCode>0.00</c:formatCode>
                <c:ptCount val="5"/>
                <c:pt idx="0">
                  <c:v>4.5682242990654203</c:v>
                </c:pt>
                <c:pt idx="1">
                  <c:v>4.6672897196261678</c:v>
                </c:pt>
                <c:pt idx="2">
                  <c:v>4.6074766355140184</c:v>
                </c:pt>
                <c:pt idx="3">
                  <c:v>4.5439252336448597</c:v>
                </c:pt>
                <c:pt idx="4">
                  <c:v>4.6168224299065423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A58-45CD-8F07-058447134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3472"/>
        <c:axId val="1562185040"/>
      </c:lineChart>
      <c:catAx>
        <c:axId val="156218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5040"/>
        <c:crosses val="autoZero"/>
        <c:auto val="1"/>
        <c:lblAlgn val="ctr"/>
        <c:lblOffset val="100"/>
        <c:noMultiLvlLbl val="0"/>
      </c:catAx>
      <c:valAx>
        <c:axId val="15621850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34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60107018256624556"/>
          <c:h val="0.170213699886578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СПО!$BW$14657:$CA$14658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СПО!$BW$14678:$CA$14678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92-496E-B460-522B28B7A846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СПО!$BW$14657:$CA$14658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СПО!$BW$14679:$CA$14679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92-496E-B460-522B28B7A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0304"/>
        <c:axId val="1584548736"/>
      </c:barChart>
      <c:catAx>
        <c:axId val="158455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8736"/>
        <c:crosses val="autoZero"/>
        <c:auto val="1"/>
        <c:lblAlgn val="ctr"/>
        <c:lblOffset val="100"/>
        <c:noMultiLvlLbl val="0"/>
      </c:catAx>
      <c:valAx>
        <c:axId val="1584548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03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42324930513907"/>
          <c:h val="0.22140978867501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СПО!$CB$14600:$CG$14601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СПО!$CB$14602:$CG$14602</c:f>
              <c:numCache>
                <c:formatCode>0.00</c:formatCode>
                <c:ptCount val="6"/>
                <c:pt idx="0">
                  <c:v>4.5308411214953273</c:v>
                </c:pt>
                <c:pt idx="1">
                  <c:v>4.510280373831776</c:v>
                </c:pt>
                <c:pt idx="2">
                  <c:v>4.5046728971962615</c:v>
                </c:pt>
                <c:pt idx="3">
                  <c:v>4.5962616822429903</c:v>
                </c:pt>
                <c:pt idx="4">
                  <c:v>4.5046728971962615</c:v>
                </c:pt>
                <c:pt idx="5">
                  <c:v>4.6841121495327105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E4-4D78-B7BE-A2D53FB41494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СПО!$CB$14600:$CG$14601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СПО!$CB$14603:$CG$14603</c:f>
              <c:numCache>
                <c:formatCode>0.00</c:formatCode>
                <c:ptCount val="6"/>
                <c:pt idx="0">
                  <c:v>4.7231920199501243</c:v>
                </c:pt>
                <c:pt idx="1">
                  <c:v>4.7680798004987528</c:v>
                </c:pt>
                <c:pt idx="2">
                  <c:v>4.7556109725685785</c:v>
                </c:pt>
                <c:pt idx="3">
                  <c:v>4.7630922693266831</c:v>
                </c:pt>
                <c:pt idx="4">
                  <c:v>4.7780548628428932</c:v>
                </c:pt>
                <c:pt idx="5">
                  <c:v>4.8753117206982548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E4-4D78-B7BE-A2D53FB414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3832"/>
        <c:axId val="1584549128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СПО!$CB$14600:$CG$14601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СПО!$CB$14616:$CG$14616</c:f>
              <c:numCache>
                <c:formatCode>0.00</c:formatCode>
                <c:ptCount val="6"/>
                <c:pt idx="0">
                  <c:v>4.3986059681986491</c:v>
                </c:pt>
                <c:pt idx="1">
                  <c:v>4.3546794452915121</c:v>
                </c:pt>
                <c:pt idx="2">
                  <c:v>4.3218616133013867</c:v>
                </c:pt>
                <c:pt idx="3">
                  <c:v>4.4225658897843605</c:v>
                </c:pt>
                <c:pt idx="4">
                  <c:v>4.299934654759312</c:v>
                </c:pt>
                <c:pt idx="5">
                  <c:v>4.4669280476294198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E4-4D78-B7BE-A2D53FB41494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СПО!$CB$14600:$CG$14601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СПО!$CB$14617:$CG$14617</c:f>
              <c:numCache>
                <c:formatCode>0.00</c:formatCode>
                <c:ptCount val="6"/>
                <c:pt idx="0">
                  <c:v>4.4621819927312627</c:v>
                </c:pt>
                <c:pt idx="1">
                  <c:v>4.3802372625660011</c:v>
                </c:pt>
                <c:pt idx="2">
                  <c:v>4.3450593156415005</c:v>
                </c:pt>
                <c:pt idx="3">
                  <c:v>4.428512651717754</c:v>
                </c:pt>
                <c:pt idx="4">
                  <c:v>4.338544881025852</c:v>
                </c:pt>
                <c:pt idx="5">
                  <c:v>4.4852225193718711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1E4-4D78-B7BE-A2D53FB414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3832"/>
        <c:axId val="1584549128"/>
      </c:lineChart>
      <c:catAx>
        <c:axId val="1584553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84549128"/>
        <c:crosses val="autoZero"/>
        <c:auto val="1"/>
        <c:lblAlgn val="ctr"/>
        <c:lblOffset val="100"/>
        <c:noMultiLvlLbl val="0"/>
      </c:catAx>
      <c:valAx>
        <c:axId val="158454912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3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82185992059552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СПО!$F$14674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СПО!$G$14657:$J$14658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СПО!$G$14674:$J$14674</c:f>
              <c:numCache>
                <c:formatCode>0.00</c:formatCode>
                <c:ptCount val="4"/>
                <c:pt idx="0">
                  <c:v>0.22051618574384868</c:v>
                </c:pt>
                <c:pt idx="1">
                  <c:v>0.18228958736476208</c:v>
                </c:pt>
                <c:pt idx="2">
                  <c:v>0.19311007856373141</c:v>
                </c:pt>
                <c:pt idx="3">
                  <c:v>0.16070757817157766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59-4F62-BB74-8DCFD5B33035}"/>
            </c:ext>
          </c:extLst>
        </c:ser>
        <c:ser>
          <c:idx val="1"/>
          <c:order val="1"/>
          <c:tx>
            <c:strRef>
              <c:f>СПО!$F$14675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СПО!$G$14657:$J$14658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СПО!$G$14675:$J$14675</c:f>
              <c:numCache>
                <c:formatCode>0.00</c:formatCode>
                <c:ptCount val="4"/>
                <c:pt idx="0">
                  <c:v>0.39045386010589667</c:v>
                </c:pt>
                <c:pt idx="1">
                  <c:v>0.39517383782285265</c:v>
                </c:pt>
                <c:pt idx="2">
                  <c:v>0.38531842237979763</c:v>
                </c:pt>
                <c:pt idx="3">
                  <c:v>0.39736448077499009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59-4F62-BB74-8DCFD5B330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1776"/>
        <c:axId val="1550273304"/>
      </c:barChart>
      <c:catAx>
        <c:axId val="154760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3304"/>
        <c:crosses val="autoZero"/>
        <c:auto val="1"/>
        <c:lblAlgn val="ctr"/>
        <c:lblOffset val="100"/>
        <c:noMultiLvlLbl val="0"/>
      </c:catAx>
      <c:valAx>
        <c:axId val="1550273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1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180355745005558"/>
          <c:w val="0.59970636348589101"/>
          <c:h val="0.19777955387155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СПО!$CB$14600:$CG$14601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СПО!$CB$14618:$CG$14618</c:f>
              <c:numCache>
                <c:formatCode>0.00</c:formatCode>
                <c:ptCount val="6"/>
                <c:pt idx="0">
                  <c:v>0.13223515329667812</c:v>
                </c:pt>
                <c:pt idx="1">
                  <c:v>0.15560092854026397</c:v>
                </c:pt>
                <c:pt idx="2">
                  <c:v>0.18281128389487478</c:v>
                </c:pt>
                <c:pt idx="3">
                  <c:v>0.17369579245862976</c:v>
                </c:pt>
                <c:pt idx="4">
                  <c:v>0.20473824243694949</c:v>
                </c:pt>
                <c:pt idx="5">
                  <c:v>0.21718410190329074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33-4260-B622-D844E4027EAB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СПО!$CB$14600:$CG$14601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СПО!$CB$14619:$CG$14619</c:f>
              <c:numCache>
                <c:formatCode>0.00</c:formatCode>
                <c:ptCount val="6"/>
                <c:pt idx="0">
                  <c:v>0.26101002721886157</c:v>
                </c:pt>
                <c:pt idx="1">
                  <c:v>0.3878425379327517</c:v>
                </c:pt>
                <c:pt idx="2">
                  <c:v>0.41055165692707796</c:v>
                </c:pt>
                <c:pt idx="3">
                  <c:v>0.33457961760892907</c:v>
                </c:pt>
                <c:pt idx="4">
                  <c:v>0.43950998181704115</c:v>
                </c:pt>
                <c:pt idx="5">
                  <c:v>0.39008920132638369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33-4260-B622-D844E4027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2856"/>
        <c:axId val="1584547560"/>
      </c:barChart>
      <c:catAx>
        <c:axId val="1584542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7560"/>
        <c:crosses val="autoZero"/>
        <c:auto val="1"/>
        <c:lblAlgn val="ctr"/>
        <c:lblOffset val="100"/>
        <c:noMultiLvlLbl val="0"/>
      </c:catAx>
      <c:valAx>
        <c:axId val="1584547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2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546110176031437E-2"/>
          <c:y val="0.1268662140916596"/>
          <c:w val="0.6119949226248439"/>
          <c:h val="0.22128155033252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СПО!$CB$14631:$CG$14631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B8-4ABB-8269-CA592EFA55CF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СПО!$CB$14632:$CG$14632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B8-4ABB-8269-CA592EFA55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1088"/>
        <c:axId val="1584542464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СПО!$CB$14644:$CG$14644</c:f>
              <c:numCache>
                <c:formatCode>0.00</c:formatCode>
                <c:ptCount val="6"/>
                <c:pt idx="0">
                  <c:v>4.3860318886144176</c:v>
                </c:pt>
                <c:pt idx="1">
                  <c:v>4.3999550864585677</c:v>
                </c:pt>
                <c:pt idx="2">
                  <c:v>4.3667190657983381</c:v>
                </c:pt>
                <c:pt idx="3">
                  <c:v>4.4057938468448237</c:v>
                </c:pt>
                <c:pt idx="4">
                  <c:v>4.3624522793622278</c:v>
                </c:pt>
                <c:pt idx="5">
                  <c:v>4.4733887267011001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B8-4ABB-8269-CA592EFA55CF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СПО!$CB$14645:$CG$14645</c:f>
              <c:numCache>
                <c:formatCode>0.00</c:formatCode>
                <c:ptCount val="6"/>
                <c:pt idx="0">
                  <c:v>4.4797047970479706</c:v>
                </c:pt>
                <c:pt idx="1">
                  <c:v>4.4489544895448958</c:v>
                </c:pt>
                <c:pt idx="2">
                  <c:v>4.4309143091430911</c:v>
                </c:pt>
                <c:pt idx="3">
                  <c:v>4.448749487494875</c:v>
                </c:pt>
                <c:pt idx="4">
                  <c:v>4.4380893808938087</c:v>
                </c:pt>
                <c:pt idx="5">
                  <c:v>4.5317753177531772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B8-4ABB-8269-CA592EFA55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1088"/>
        <c:axId val="1584542464"/>
      </c:lineChart>
      <c:catAx>
        <c:axId val="158455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2464"/>
        <c:crosses val="autoZero"/>
        <c:auto val="1"/>
        <c:lblAlgn val="ctr"/>
        <c:lblOffset val="100"/>
        <c:noMultiLvlLbl val="0"/>
      </c:catAx>
      <c:valAx>
        <c:axId val="158454246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1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1360783849387242E-2"/>
          <c:w val="0.59970991033983156"/>
          <c:h val="0.15970602358915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СПО!$CB$14646:$CG$14646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69-4CD9-816C-D741A42D813C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СПО!$CB$14647:$CG$14647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69-4CD9-816C-D741A42D8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4032"/>
        <c:axId val="1584543248"/>
      </c:barChart>
      <c:catAx>
        <c:axId val="158454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3248"/>
        <c:crosses val="autoZero"/>
        <c:auto val="1"/>
        <c:lblAlgn val="ctr"/>
        <c:lblOffset val="100"/>
        <c:noMultiLvlLbl val="0"/>
      </c:catAx>
      <c:valAx>
        <c:axId val="1584543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4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2337118812899E-2"/>
          <c:y val="0.14166354888605862"/>
          <c:w val="0.60521191815270459"/>
          <c:h val="0.21871317456292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СПО!$CB$14657:$CG$14658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СПО!$CB$14659:$CG$14659</c:f>
              <c:numCache>
                <c:formatCode>0.00</c:formatCode>
                <c:ptCount val="6"/>
                <c:pt idx="0">
                  <c:v>4.5308411214953273</c:v>
                </c:pt>
                <c:pt idx="1">
                  <c:v>4.510280373831776</c:v>
                </c:pt>
                <c:pt idx="2">
                  <c:v>4.5046728971962615</c:v>
                </c:pt>
                <c:pt idx="3">
                  <c:v>4.5962616822429903</c:v>
                </c:pt>
                <c:pt idx="4">
                  <c:v>4.5046728971962615</c:v>
                </c:pt>
                <c:pt idx="5">
                  <c:v>4.6841121495327105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8B-45AB-9D59-7D697C669CB9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СПО!$CB$14657:$CG$14658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СПО!$CB$14660:$CG$14660</c:f>
              <c:numCache>
                <c:formatCode>0.00</c:formatCode>
                <c:ptCount val="6"/>
                <c:pt idx="0">
                  <c:v>4.7231920199501243</c:v>
                </c:pt>
                <c:pt idx="1">
                  <c:v>4.7680798004987528</c:v>
                </c:pt>
                <c:pt idx="2">
                  <c:v>4.7556109725685785</c:v>
                </c:pt>
                <c:pt idx="3">
                  <c:v>4.7630922693266831</c:v>
                </c:pt>
                <c:pt idx="4">
                  <c:v>4.7780548628428932</c:v>
                </c:pt>
                <c:pt idx="5">
                  <c:v>4.8753117206982548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8B-45AB-9D59-7D697C669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5992"/>
        <c:axId val="1584543640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СПО!$CB$14657:$CG$14658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СПО!$CB$14672:$CG$14672</c:f>
              <c:numCache>
                <c:formatCode>0.00</c:formatCode>
                <c:ptCount val="6"/>
                <c:pt idx="0">
                  <c:v>4.4025691269322884</c:v>
                </c:pt>
                <c:pt idx="1">
                  <c:v>4.3295231874591771</c:v>
                </c:pt>
                <c:pt idx="2">
                  <c:v>4.2973002394948834</c:v>
                </c:pt>
                <c:pt idx="3">
                  <c:v>4.4284781188765514</c:v>
                </c:pt>
                <c:pt idx="4">
                  <c:v>4.2664924885695621</c:v>
                </c:pt>
                <c:pt idx="5">
                  <c:v>4.4617896799477466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88B-45AB-9D59-7D697C669CB9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СПО!$CB$14657:$CG$14658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СПО!$CB$14673:$CG$14673</c:f>
              <c:numCache>
                <c:formatCode>0.00</c:formatCode>
                <c:ptCount val="6"/>
                <c:pt idx="0">
                  <c:v>4.4523335081279498</c:v>
                </c:pt>
                <c:pt idx="1">
                  <c:v>4.3423177766124805</c:v>
                </c:pt>
                <c:pt idx="2">
                  <c:v>4.2979549029889883</c:v>
                </c:pt>
                <c:pt idx="3">
                  <c:v>4.4163607760880961</c:v>
                </c:pt>
                <c:pt idx="4">
                  <c:v>4.285998951232302</c:v>
                </c:pt>
                <c:pt idx="5">
                  <c:v>4.45883586785527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88B-45AB-9D59-7D697C669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45992"/>
        <c:axId val="1584543640"/>
      </c:lineChart>
      <c:catAx>
        <c:axId val="1584545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3640"/>
        <c:crosses val="autoZero"/>
        <c:auto val="1"/>
        <c:lblAlgn val="ctr"/>
        <c:lblOffset val="100"/>
        <c:noMultiLvlLbl val="0"/>
      </c:catAx>
      <c:valAx>
        <c:axId val="158454364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599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268910465139227"/>
          <c:w val="0.59971571428264336"/>
          <c:h val="0.235857688841526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СПО!$CB$14657:$CG$14658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СПО!$CB$14672:$CG$14672</c:f>
              <c:numCache>
                <c:formatCode>0.00</c:formatCode>
                <c:ptCount val="6"/>
                <c:pt idx="0">
                  <c:v>4.4025691269322884</c:v>
                </c:pt>
                <c:pt idx="1">
                  <c:v>4.3295231874591771</c:v>
                </c:pt>
                <c:pt idx="2">
                  <c:v>4.2973002394948834</c:v>
                </c:pt>
                <c:pt idx="3">
                  <c:v>4.4284781188765514</c:v>
                </c:pt>
                <c:pt idx="4">
                  <c:v>4.2664924885695621</c:v>
                </c:pt>
                <c:pt idx="5">
                  <c:v>4.4617896799477466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83-471C-94A0-1660E7FEE4E3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СПО!$CB$14657:$CG$14658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СПО!$CB$14673:$CG$14673</c:f>
              <c:numCache>
                <c:formatCode>0.00</c:formatCode>
                <c:ptCount val="6"/>
                <c:pt idx="0">
                  <c:v>4.4523335081279498</c:v>
                </c:pt>
                <c:pt idx="1">
                  <c:v>4.3423177766124805</c:v>
                </c:pt>
                <c:pt idx="2">
                  <c:v>4.2979549029889883</c:v>
                </c:pt>
                <c:pt idx="3">
                  <c:v>4.4163607760880961</c:v>
                </c:pt>
                <c:pt idx="4">
                  <c:v>4.285998951232302</c:v>
                </c:pt>
                <c:pt idx="5">
                  <c:v>4.45883586785527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83-471C-94A0-1660E7FEE4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9520"/>
        <c:axId val="1584545208"/>
      </c:barChart>
      <c:catAx>
        <c:axId val="158454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5208"/>
        <c:crosses val="autoZero"/>
        <c:auto val="1"/>
        <c:lblAlgn val="ctr"/>
        <c:lblOffset val="100"/>
        <c:noMultiLvlLbl val="0"/>
      </c:catAx>
      <c:valAx>
        <c:axId val="1584545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95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9288372123017796"/>
          <c:h val="0.235848972825765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СПО!$CB$14632:$CG$14632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87-4F89-8A69-15421A67D90E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СПО!$CB$14660:$CG$14660</c:f>
              <c:numCache>
                <c:formatCode>0.00</c:formatCode>
                <c:ptCount val="6"/>
                <c:pt idx="0">
                  <c:v>4.7231920199501243</c:v>
                </c:pt>
                <c:pt idx="1">
                  <c:v>4.7680798004987528</c:v>
                </c:pt>
                <c:pt idx="2">
                  <c:v>4.7556109725685785</c:v>
                </c:pt>
                <c:pt idx="3">
                  <c:v>4.7630922693266831</c:v>
                </c:pt>
                <c:pt idx="4">
                  <c:v>4.7780548628428932</c:v>
                </c:pt>
                <c:pt idx="5">
                  <c:v>4.8753117206982548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87-4F89-8A69-15421A67D9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8344"/>
        <c:axId val="1584544424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СПО!$CB$14631:$CG$14631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87-4F89-8A69-15421A67D90E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СПО!$CB$14629:$CG$14630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СПО!$CB$14659:$CG$14659</c:f>
              <c:numCache>
                <c:formatCode>0.00</c:formatCode>
                <c:ptCount val="6"/>
                <c:pt idx="0">
                  <c:v>4.5308411214953273</c:v>
                </c:pt>
                <c:pt idx="1">
                  <c:v>4.510280373831776</c:v>
                </c:pt>
                <c:pt idx="2">
                  <c:v>4.5046728971962615</c:v>
                </c:pt>
                <c:pt idx="3">
                  <c:v>4.5962616822429903</c:v>
                </c:pt>
                <c:pt idx="4">
                  <c:v>4.5046728971962615</c:v>
                </c:pt>
                <c:pt idx="5">
                  <c:v>4.6841121495327105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487-4F89-8A69-15421A67D9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48344"/>
        <c:axId val="1584544424"/>
      </c:lineChart>
      <c:catAx>
        <c:axId val="1584548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4424"/>
        <c:crosses val="autoZero"/>
        <c:auto val="1"/>
        <c:lblAlgn val="ctr"/>
        <c:lblOffset val="100"/>
        <c:noMultiLvlLbl val="0"/>
      </c:catAx>
      <c:valAx>
        <c:axId val="158454442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8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31318782520606"/>
          <c:w val="0.60380835380835385"/>
          <c:h val="0.18741638486411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СПО!$CB$14657:$CG$14658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СПО!$CB$14678:$CG$14678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8B-4169-9C56-FCBAD15A77AE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СПО!$CB$14657:$CG$14658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СПО!$CB$14679:$CG$14679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8B-4169-9C56-FCBAD15A7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6384"/>
        <c:axId val="1584549912"/>
      </c:barChart>
      <c:catAx>
        <c:axId val="158454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9912"/>
        <c:crosses val="autoZero"/>
        <c:auto val="1"/>
        <c:lblAlgn val="ctr"/>
        <c:lblOffset val="100"/>
        <c:noMultiLvlLbl val="0"/>
      </c:catAx>
      <c:valAx>
        <c:axId val="1584549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6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1844210263190785"/>
          <c:w val="0.58877248759138523"/>
          <c:h val="0.45861569935337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СПО!$CH$14600:$CL$14601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СПО!$CH$14602:$CL$14602</c:f>
              <c:numCache>
                <c:formatCode>0.00</c:formatCode>
                <c:ptCount val="5"/>
                <c:pt idx="0">
                  <c:v>4.6448598130841123</c:v>
                </c:pt>
                <c:pt idx="1">
                  <c:v>4.5177570093457948</c:v>
                </c:pt>
                <c:pt idx="2">
                  <c:v>4.5775700934579442</c:v>
                </c:pt>
                <c:pt idx="3">
                  <c:v>4.4728971962616821</c:v>
                </c:pt>
                <c:pt idx="4">
                  <c:v>4.6747663551401866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CC-45AC-B0BA-F55ABB8EF629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СПО!$CH$14600:$CL$14601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СПО!$CH$14603:$CL$14603</c:f>
              <c:numCache>
                <c:formatCode>0.00</c:formatCode>
                <c:ptCount val="5"/>
                <c:pt idx="0">
                  <c:v>4.8329177057356612</c:v>
                </c:pt>
                <c:pt idx="1">
                  <c:v>4.7755610972568583</c:v>
                </c:pt>
                <c:pt idx="2">
                  <c:v>4.8029925187032418</c:v>
                </c:pt>
                <c:pt idx="3">
                  <c:v>4.7331670822942646</c:v>
                </c:pt>
                <c:pt idx="4">
                  <c:v>4.8379052369077309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CC-45AC-B0BA-F55ABB8EF6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3048"/>
        <c:axId val="1584551872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СПО!$CH$14600:$CL$14601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СПО!$CH$14616:$CL$14616</c:f>
              <c:numCache>
                <c:formatCode>0.00</c:formatCode>
                <c:ptCount val="5"/>
                <c:pt idx="0">
                  <c:v>4.5879619545487547</c:v>
                </c:pt>
                <c:pt idx="1">
                  <c:v>4.4561823858273435</c:v>
                </c:pt>
                <c:pt idx="2">
                  <c:v>4.4549480868365645</c:v>
                </c:pt>
                <c:pt idx="3">
                  <c:v>4.5044652581137008</c:v>
                </c:pt>
                <c:pt idx="4">
                  <c:v>4.4868946489508454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CC-45AC-B0BA-F55ABB8EF629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СПО!$CH$14600:$CL$14601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СПО!$CH$14617:$CL$14617</c:f>
              <c:numCache>
                <c:formatCode>0.00</c:formatCode>
                <c:ptCount val="5"/>
                <c:pt idx="0">
                  <c:v>4.5893163272303363</c:v>
                </c:pt>
                <c:pt idx="1">
                  <c:v>4.4526503462936295</c:v>
                </c:pt>
                <c:pt idx="2">
                  <c:v>4.4617019817595827</c:v>
                </c:pt>
                <c:pt idx="3">
                  <c:v>4.4981828156072137</c:v>
                </c:pt>
                <c:pt idx="4">
                  <c:v>4.4846739354042375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4CC-45AC-B0BA-F55ABB8EF6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3048"/>
        <c:axId val="1584551872"/>
      </c:lineChart>
      <c:catAx>
        <c:axId val="1584553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1872"/>
        <c:crosses val="autoZero"/>
        <c:auto val="1"/>
        <c:lblAlgn val="ctr"/>
        <c:lblOffset val="100"/>
        <c:noMultiLvlLbl val="0"/>
      </c:catAx>
      <c:valAx>
        <c:axId val="158455187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30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224633105072392"/>
          <c:w val="0.58056732466181282"/>
          <c:h val="0.41684460495069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СПО!$CH$14600:$CL$14601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СПО!$CH$14618:$CL$14618</c:f>
              <c:numCache>
                <c:formatCode>0.00</c:formatCode>
                <c:ptCount val="5"/>
                <c:pt idx="0">
                  <c:v>5.689785853535767E-2</c:v>
                </c:pt>
                <c:pt idx="1">
                  <c:v>6.1574623518451332E-2</c:v>
                </c:pt>
                <c:pt idx="2">
                  <c:v>0.12262200662137968</c:v>
                </c:pt>
                <c:pt idx="3">
                  <c:v>-3.1568061852018658E-2</c:v>
                </c:pt>
                <c:pt idx="4">
                  <c:v>0.18787170618934113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DA-436E-A620-6A08189A864C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СПО!$CH$14600:$CL$14601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СПО!$CH$14619:$CL$14619</c:f>
              <c:numCache>
                <c:formatCode>0.00</c:formatCode>
                <c:ptCount val="5"/>
                <c:pt idx="0">
                  <c:v>0.24360137850532482</c:v>
                </c:pt>
                <c:pt idx="1">
                  <c:v>0.32291075096322874</c:v>
                </c:pt>
                <c:pt idx="2">
                  <c:v>0.34129053694365918</c:v>
                </c:pt>
                <c:pt idx="3">
                  <c:v>0.23498426668705097</c:v>
                </c:pt>
                <c:pt idx="4">
                  <c:v>0.35323130150349336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DA-436E-A620-6A08189A86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0104"/>
        <c:axId val="1584559320"/>
      </c:barChart>
      <c:catAx>
        <c:axId val="1584560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9320"/>
        <c:crosses val="autoZero"/>
        <c:auto val="1"/>
        <c:lblAlgn val="ctr"/>
        <c:lblOffset val="100"/>
        <c:noMultiLvlLbl val="0"/>
      </c:catAx>
      <c:valAx>
        <c:axId val="15845593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01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СПО!$CH$14631:$CL$14631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65-445F-B042-33553B6B18DD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СПО!$CH$14632:$CL$14632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65-445F-B042-33553B6B18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5792"/>
        <c:axId val="1584557752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СПО!$CH$14644:$CL$14644</c:f>
              <c:numCache>
                <c:formatCode>0.00</c:formatCode>
                <c:ptCount val="5"/>
                <c:pt idx="0">
                  <c:v>4.584998877161464</c:v>
                </c:pt>
                <c:pt idx="1">
                  <c:v>4.4738378621154276</c:v>
                </c:pt>
                <c:pt idx="2">
                  <c:v>4.4915787109813605</c:v>
                </c:pt>
                <c:pt idx="3">
                  <c:v>4.5400853357287225</c:v>
                </c:pt>
                <c:pt idx="4">
                  <c:v>4.4996631484392546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65-445F-B042-33553B6B18DD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СПО!$CH$14645:$CL$14645</c:f>
              <c:numCache>
                <c:formatCode>0.00</c:formatCode>
                <c:ptCount val="5"/>
                <c:pt idx="0">
                  <c:v>4.6186961869618699</c:v>
                </c:pt>
                <c:pt idx="1">
                  <c:v>4.5075850758507583</c:v>
                </c:pt>
                <c:pt idx="2">
                  <c:v>4.5108651086510863</c:v>
                </c:pt>
                <c:pt idx="3">
                  <c:v>4.5508405084050843</c:v>
                </c:pt>
                <c:pt idx="4">
                  <c:v>4.515990159901599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A65-445F-B042-33553B6B18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5792"/>
        <c:axId val="1584557752"/>
      </c:lineChart>
      <c:catAx>
        <c:axId val="158455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7752"/>
        <c:crosses val="autoZero"/>
        <c:auto val="1"/>
        <c:lblAlgn val="ctr"/>
        <c:lblOffset val="100"/>
        <c:noMultiLvlLbl val="0"/>
      </c:catAx>
      <c:valAx>
        <c:axId val="158455775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57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52040085898355"/>
          <c:w val="0.57510731645135249"/>
          <c:h val="0.489843753856786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СПО!$G$14632:$J$14632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6-4B25-94E8-8C0558E78FCC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СПО!$G$14660:$J$14660</c:f>
              <c:numCache>
                <c:formatCode>0.00</c:formatCode>
                <c:ptCount val="4"/>
                <c:pt idx="0">
                  <c:v>4.7980049875311721</c:v>
                </c:pt>
                <c:pt idx="1">
                  <c:v>4.8428927680798006</c:v>
                </c:pt>
                <c:pt idx="2">
                  <c:v>4.8123249299719886</c:v>
                </c:pt>
                <c:pt idx="3">
                  <c:v>4.8329177057356612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16-4B25-94E8-8C0558E78F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4680"/>
        <c:axId val="1550269776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СПО!$G$14631:$J$14631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16-4B25-94E8-8C0558E78FCC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СПО!$G$14659:$J$14659</c:f>
              <c:numCache>
                <c:formatCode>0.00</c:formatCode>
                <c:ptCount val="4"/>
                <c:pt idx="0">
                  <c:v>4.6336448598130842</c:v>
                </c:pt>
                <c:pt idx="1">
                  <c:v>4.6429906542056072</c:v>
                </c:pt>
                <c:pt idx="2">
                  <c:v>4.6503340757238307</c:v>
                </c:pt>
                <c:pt idx="3">
                  <c:v>4.5962616822429903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16-4B25-94E8-8C0558E78F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4680"/>
        <c:axId val="1550269776"/>
      </c:lineChart>
      <c:catAx>
        <c:axId val="1550264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9776"/>
        <c:crosses val="autoZero"/>
        <c:auto val="1"/>
        <c:lblAlgn val="ctr"/>
        <c:lblOffset val="100"/>
        <c:noMultiLvlLbl val="0"/>
      </c:catAx>
      <c:valAx>
        <c:axId val="15502697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4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СПО!$CH$14646:$CL$14646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3A-413E-B46C-9CD56BA36695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СПО!$CH$14647:$CL$14647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3A-413E-B46C-9CD56BA36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8144"/>
        <c:axId val="1584557360"/>
      </c:barChart>
      <c:catAx>
        <c:axId val="158455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7360"/>
        <c:crosses val="autoZero"/>
        <c:auto val="1"/>
        <c:lblAlgn val="ctr"/>
        <c:lblOffset val="100"/>
        <c:noMultiLvlLbl val="0"/>
      </c:catAx>
      <c:valAx>
        <c:axId val="15845573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81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8061763786287E-2"/>
          <c:y val="0.1374790507383580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СПО!$CH$14657:$CL$14658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СПО!$CH$14659:$CL$14659</c:f>
              <c:numCache>
                <c:formatCode>0.00</c:formatCode>
                <c:ptCount val="5"/>
                <c:pt idx="0">
                  <c:v>4.6448598130841123</c:v>
                </c:pt>
                <c:pt idx="1">
                  <c:v>4.5177570093457948</c:v>
                </c:pt>
                <c:pt idx="2">
                  <c:v>4.5775700934579442</c:v>
                </c:pt>
                <c:pt idx="3">
                  <c:v>4.4728971962616821</c:v>
                </c:pt>
                <c:pt idx="4">
                  <c:v>4.6747663551401866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5D-4D43-AF0D-2E987F9A84F2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СПО!$CH$14657:$CL$14658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СПО!$CH$14660:$CL$14660</c:f>
              <c:numCache>
                <c:formatCode>0.00</c:formatCode>
                <c:ptCount val="5"/>
                <c:pt idx="0">
                  <c:v>4.8329177057356612</c:v>
                </c:pt>
                <c:pt idx="1">
                  <c:v>4.7755610972568583</c:v>
                </c:pt>
                <c:pt idx="2">
                  <c:v>4.8029925187032418</c:v>
                </c:pt>
                <c:pt idx="3">
                  <c:v>4.7331670822942646</c:v>
                </c:pt>
                <c:pt idx="4">
                  <c:v>4.8379052369077309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5D-4D43-AF0D-2E987F9A8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1672"/>
        <c:axId val="1584554616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СПО!$CH$14657:$CL$14658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СПО!$CH$14672:$CL$14672</c:f>
              <c:numCache>
                <c:formatCode>0.00</c:formatCode>
                <c:ptCount val="5"/>
                <c:pt idx="0">
                  <c:v>4.5873067711735249</c:v>
                </c:pt>
                <c:pt idx="1">
                  <c:v>4.4466579577618113</c:v>
                </c:pt>
                <c:pt idx="2">
                  <c:v>4.4350097975179619</c:v>
                </c:pt>
                <c:pt idx="3">
                  <c:v>4.4847594165033744</c:v>
                </c:pt>
                <c:pt idx="4">
                  <c:v>4.4792074896581751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5D-4D43-AF0D-2E987F9A84F2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СПО!$CH$14657:$CL$14658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СПО!$CH$14673:$CL$14673</c:f>
              <c:numCache>
                <c:formatCode>0.00</c:formatCode>
                <c:ptCount val="5"/>
                <c:pt idx="0">
                  <c:v>4.5742003146303096</c:v>
                </c:pt>
                <c:pt idx="1">
                  <c:v>4.4235972732039857</c:v>
                </c:pt>
                <c:pt idx="2">
                  <c:v>4.4351337178814889</c:v>
                </c:pt>
                <c:pt idx="3">
                  <c:v>4.4706869428421605</c:v>
                </c:pt>
                <c:pt idx="4">
                  <c:v>4.4680650235972736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75D-4D43-AF0D-2E987F9A8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61672"/>
        <c:axId val="1584554616"/>
      </c:lineChart>
      <c:catAx>
        <c:axId val="1584561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4616"/>
        <c:crosses val="autoZero"/>
        <c:auto val="1"/>
        <c:lblAlgn val="ctr"/>
        <c:lblOffset val="100"/>
        <c:noMultiLvlLbl val="0"/>
      </c:catAx>
      <c:valAx>
        <c:axId val="1584554616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167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39397542412461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СПО!$CH$14657:$CL$14658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СПО!$CH$14672:$CL$14672</c:f>
              <c:numCache>
                <c:formatCode>0.00</c:formatCode>
                <c:ptCount val="5"/>
                <c:pt idx="0">
                  <c:v>4.5873067711735249</c:v>
                </c:pt>
                <c:pt idx="1">
                  <c:v>4.4466579577618113</c:v>
                </c:pt>
                <c:pt idx="2">
                  <c:v>4.4350097975179619</c:v>
                </c:pt>
                <c:pt idx="3">
                  <c:v>4.4847594165033744</c:v>
                </c:pt>
                <c:pt idx="4">
                  <c:v>4.4792074896581751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6F-411C-9EA5-A1336509FF31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СПО!$CH$14657:$CL$14658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СПО!$CH$14673:$CL$14673</c:f>
              <c:numCache>
                <c:formatCode>0.00</c:formatCode>
                <c:ptCount val="5"/>
                <c:pt idx="0">
                  <c:v>4.5742003146303096</c:v>
                </c:pt>
                <c:pt idx="1">
                  <c:v>4.4235972732039857</c:v>
                </c:pt>
                <c:pt idx="2">
                  <c:v>4.4351337178814889</c:v>
                </c:pt>
                <c:pt idx="3">
                  <c:v>4.4706869428421605</c:v>
                </c:pt>
                <c:pt idx="4">
                  <c:v>4.4680650235972736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6F-411C-9EA5-A1336509F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5008"/>
        <c:axId val="1584555400"/>
      </c:barChart>
      <c:catAx>
        <c:axId val="158455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5400"/>
        <c:crosses val="autoZero"/>
        <c:auto val="1"/>
        <c:lblAlgn val="ctr"/>
        <c:lblOffset val="100"/>
        <c:noMultiLvlLbl val="0"/>
      </c:catAx>
      <c:valAx>
        <c:axId val="1584555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5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СПО!$CH$14632:$CL$14632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4D-4379-855E-7BB4AF475D51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СПО!$CH$14660:$CL$14660</c:f>
              <c:numCache>
                <c:formatCode>0.00</c:formatCode>
                <c:ptCount val="5"/>
                <c:pt idx="0">
                  <c:v>4.8329177057356612</c:v>
                </c:pt>
                <c:pt idx="1">
                  <c:v>4.7755610972568583</c:v>
                </c:pt>
                <c:pt idx="2">
                  <c:v>4.8029925187032418</c:v>
                </c:pt>
                <c:pt idx="3">
                  <c:v>4.7331670822942646</c:v>
                </c:pt>
                <c:pt idx="4">
                  <c:v>4.8379052369077309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4D-4379-855E-7BB4AF475D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0888"/>
        <c:axId val="1584556184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СПО!$CH$14631:$CL$14631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4D-4379-855E-7BB4AF475D51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СПО!$CH$14629:$CL$14630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СПО!$CH$14659:$CL$14659</c:f>
              <c:numCache>
                <c:formatCode>0.00</c:formatCode>
                <c:ptCount val="5"/>
                <c:pt idx="0">
                  <c:v>4.6448598130841123</c:v>
                </c:pt>
                <c:pt idx="1">
                  <c:v>4.5177570093457948</c:v>
                </c:pt>
                <c:pt idx="2">
                  <c:v>4.5775700934579442</c:v>
                </c:pt>
                <c:pt idx="3">
                  <c:v>4.4728971962616821</c:v>
                </c:pt>
                <c:pt idx="4">
                  <c:v>4.6747663551401866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D4D-4379-855E-7BB4AF475D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60888"/>
        <c:axId val="1584556184"/>
      </c:lineChart>
      <c:catAx>
        <c:axId val="1584560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6184"/>
        <c:crosses val="autoZero"/>
        <c:auto val="1"/>
        <c:lblAlgn val="ctr"/>
        <c:lblOffset val="100"/>
        <c:noMultiLvlLbl val="0"/>
      </c:catAx>
      <c:valAx>
        <c:axId val="158455618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08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911111541032804E-2"/>
          <c:y val="0.14148609713259527"/>
          <c:w val="0.60379675143514411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СПО!$CH$14657:$CL$14658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СПО!$CH$14678:$CL$14678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F6-4BAD-810C-8B2931EA6C58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СПО!$CH$14657:$CL$14658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СПО!$CH$14679:$CL$14679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F6-4BAD-810C-8B2931EA6C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8928"/>
        <c:axId val="1584531488"/>
      </c:barChart>
      <c:catAx>
        <c:axId val="158455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31488"/>
        <c:crosses val="autoZero"/>
        <c:auto val="1"/>
        <c:lblAlgn val="ctr"/>
        <c:lblOffset val="100"/>
        <c:noMultiLvlLbl val="0"/>
      </c:catAx>
      <c:valAx>
        <c:axId val="15845314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89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СПО!$CM$14601:$DB$14601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СПО!$CM$14602:$DB$14602</c:f>
              <c:numCache>
                <c:formatCode>0.00</c:formatCode>
                <c:ptCount val="16"/>
                <c:pt idx="0">
                  <c:v>0.90806074766355138</c:v>
                </c:pt>
                <c:pt idx="1">
                  <c:v>0.86700934579439215</c:v>
                </c:pt>
                <c:pt idx="2">
                  <c:v>0.77636292834890963</c:v>
                </c:pt>
                <c:pt idx="3">
                  <c:v>0.89579439252336446</c:v>
                </c:pt>
                <c:pt idx="4">
                  <c:v>0.90004672897196347</c:v>
                </c:pt>
                <c:pt idx="5">
                  <c:v>0.90799844236760141</c:v>
                </c:pt>
                <c:pt idx="6">
                  <c:v>0.92254672897196266</c:v>
                </c:pt>
                <c:pt idx="7">
                  <c:v>0.88082554517133949</c:v>
                </c:pt>
                <c:pt idx="8">
                  <c:v>0.9186915887850472</c:v>
                </c:pt>
                <c:pt idx="9">
                  <c:v>0.86090342679127707</c:v>
                </c:pt>
                <c:pt idx="10">
                  <c:v>0.82546728971962613</c:v>
                </c:pt>
                <c:pt idx="11">
                  <c:v>0.88359374999999873</c:v>
                </c:pt>
                <c:pt idx="12">
                  <c:v>0.89719626168224365</c:v>
                </c:pt>
                <c:pt idx="13">
                  <c:v>0.9001869158878496</c:v>
                </c:pt>
                <c:pt idx="14">
                  <c:v>0.8823364485981301</c:v>
                </c:pt>
                <c:pt idx="15">
                  <c:v>0.8943925233644856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D2-42F0-887B-CF0EEDA0A9F3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СПО!$CM$14601:$DB$14601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СПО!$CM$14603:$DB$14603</c:f>
              <c:numCache>
                <c:formatCode>0.00</c:formatCode>
                <c:ptCount val="16"/>
                <c:pt idx="0">
                  <c:v>0.9550083125519534</c:v>
                </c:pt>
                <c:pt idx="1">
                  <c:v>0.94251870324189513</c:v>
                </c:pt>
                <c:pt idx="2">
                  <c:v>0.85494596841230253</c:v>
                </c:pt>
                <c:pt idx="3">
                  <c:v>0.95168329177057354</c:v>
                </c:pt>
                <c:pt idx="4">
                  <c:v>0.95092823496813572</c:v>
                </c:pt>
                <c:pt idx="5">
                  <c:v>0.957595594347465</c:v>
                </c:pt>
                <c:pt idx="6">
                  <c:v>0.95838528678304236</c:v>
                </c:pt>
                <c:pt idx="7">
                  <c:v>0.93680382377389848</c:v>
                </c:pt>
                <c:pt idx="8">
                  <c:v>0.95974349839686579</c:v>
                </c:pt>
                <c:pt idx="9">
                  <c:v>0.92362842892768082</c:v>
                </c:pt>
                <c:pt idx="10">
                  <c:v>0.92300498753117211</c:v>
                </c:pt>
                <c:pt idx="11">
                  <c:v>0.92940170940170863</c:v>
                </c:pt>
                <c:pt idx="12">
                  <c:v>0.9498574991093699</c:v>
                </c:pt>
                <c:pt idx="13">
                  <c:v>0.95461346633416422</c:v>
                </c:pt>
                <c:pt idx="14">
                  <c:v>0.93940149625935143</c:v>
                </c:pt>
                <c:pt idx="15">
                  <c:v>0.94912718204488655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D2-42F0-887B-CF0EEDA0A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9720"/>
        <c:axId val="1584536192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СПО!$CM$14601:$DB$14601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СПО!$CM$14616:$DB$14616</c:f>
              <c:numCache>
                <c:formatCode>0.00</c:formatCode>
                <c:ptCount val="16"/>
                <c:pt idx="0">
                  <c:v>0.86563082359205212</c:v>
                </c:pt>
                <c:pt idx="1">
                  <c:v>0.86121759965149614</c:v>
                </c:pt>
                <c:pt idx="2">
                  <c:v>0.83936415450519208</c:v>
                </c:pt>
                <c:pt idx="3">
                  <c:v>0.86915523124954619</c:v>
                </c:pt>
                <c:pt idx="4">
                  <c:v>0.8618960607307522</c:v>
                </c:pt>
                <c:pt idx="5">
                  <c:v>0.86967648055374014</c:v>
                </c:pt>
                <c:pt idx="6">
                  <c:v>0.86544325854933568</c:v>
                </c:pt>
                <c:pt idx="7">
                  <c:v>0.86179965633243816</c:v>
                </c:pt>
                <c:pt idx="8">
                  <c:v>0.87910871166152627</c:v>
                </c:pt>
                <c:pt idx="9">
                  <c:v>0.84092366707810284</c:v>
                </c:pt>
                <c:pt idx="10">
                  <c:v>0.83347854497930729</c:v>
                </c:pt>
                <c:pt idx="11">
                  <c:v>0.85803418803418896</c:v>
                </c:pt>
                <c:pt idx="12">
                  <c:v>0.8638433373785106</c:v>
                </c:pt>
                <c:pt idx="13">
                  <c:v>0.86117766644885052</c:v>
                </c:pt>
                <c:pt idx="14">
                  <c:v>0.8398823785667594</c:v>
                </c:pt>
                <c:pt idx="15">
                  <c:v>0.87452261671386555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D2-42F0-887B-CF0EEDA0A9F3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СПО!$CM$14601:$DB$14601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СПО!$CM$14617:$DB$14617</c:f>
              <c:numCache>
                <c:formatCode>0.00</c:formatCode>
                <c:ptCount val="16"/>
                <c:pt idx="0">
                  <c:v>0.8664855196690221</c:v>
                </c:pt>
                <c:pt idx="1">
                  <c:v>0.86579578961805315</c:v>
                </c:pt>
                <c:pt idx="2">
                  <c:v>0.84136494548446761</c:v>
                </c:pt>
                <c:pt idx="3">
                  <c:v>0.87172563944318726</c:v>
                </c:pt>
                <c:pt idx="4">
                  <c:v>0.8641671809641438</c:v>
                </c:pt>
                <c:pt idx="5">
                  <c:v>0.8712887723147964</c:v>
                </c:pt>
                <c:pt idx="6">
                  <c:v>0.86716553521223338</c:v>
                </c:pt>
                <c:pt idx="7">
                  <c:v>0.86715753502937698</c:v>
                </c:pt>
                <c:pt idx="8">
                  <c:v>0.88425368090045675</c:v>
                </c:pt>
                <c:pt idx="9">
                  <c:v>0.85238234016777448</c:v>
                </c:pt>
                <c:pt idx="10">
                  <c:v>0.83823201673181102</c:v>
                </c:pt>
                <c:pt idx="11">
                  <c:v>0.85915680916805526</c:v>
                </c:pt>
                <c:pt idx="12">
                  <c:v>0.8666034815489625</c:v>
                </c:pt>
                <c:pt idx="13">
                  <c:v>0.86407460741960174</c:v>
                </c:pt>
                <c:pt idx="14">
                  <c:v>0.84772680518411458</c:v>
                </c:pt>
                <c:pt idx="15">
                  <c:v>0.87432627031475052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6D2-42F0-887B-CF0EEDA0A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9720"/>
        <c:axId val="1584536192"/>
      </c:lineChart>
      <c:catAx>
        <c:axId val="1584539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3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61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97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1.008285473968101E-2"/>
          <c:w val="0.67070542300592784"/>
          <c:h val="0.32416697814965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СПО!$F$14604</c:f>
              <c:strCache>
                <c:ptCount val="1"/>
                <c:pt idx="0">
                  <c:v>Динамика 760915 Ярославский педагогический колледж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СПО!$CM$14601:$DB$14601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СПО!$CM$14604:$DB$14604</c:f>
              <c:numCache>
                <c:formatCode>0.00</c:formatCode>
                <c:ptCount val="16"/>
                <c:pt idx="0">
                  <c:v>4.6947564888402016E-2</c:v>
                </c:pt>
                <c:pt idx="1">
                  <c:v>7.5509357447502978E-2</c:v>
                </c:pt>
                <c:pt idx="2">
                  <c:v>7.8583040063392895E-2</c:v>
                </c:pt>
                <c:pt idx="3">
                  <c:v>5.5888899247209078E-2</c:v>
                </c:pt>
                <c:pt idx="4">
                  <c:v>5.0881505996172249E-2</c:v>
                </c:pt>
                <c:pt idx="5">
                  <c:v>4.9597151979863585E-2</c:v>
                </c:pt>
                <c:pt idx="6">
                  <c:v>3.5838557811079697E-2</c:v>
                </c:pt>
                <c:pt idx="7">
                  <c:v>5.5978278602558995E-2</c:v>
                </c:pt>
                <c:pt idx="8">
                  <c:v>4.1051909611818593E-2</c:v>
                </c:pt>
                <c:pt idx="9">
                  <c:v>6.2725002136403751E-2</c:v>
                </c:pt>
                <c:pt idx="10">
                  <c:v>9.7537697811545976E-2</c:v>
                </c:pt>
                <c:pt idx="11">
                  <c:v>4.5807959401709897E-2</c:v>
                </c:pt>
                <c:pt idx="12">
                  <c:v>5.2661237427126251E-2</c:v>
                </c:pt>
                <c:pt idx="13">
                  <c:v>5.4426550446314614E-2</c:v>
                </c:pt>
                <c:pt idx="14">
                  <c:v>5.7065047661221335E-2</c:v>
                </c:pt>
                <c:pt idx="15">
                  <c:v>5.4734658680400949E-2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3E-4178-A952-242DCEC02ACE}"/>
            </c:ext>
          </c:extLst>
        </c:ser>
        <c:ser>
          <c:idx val="1"/>
          <c:order val="1"/>
          <c:tx>
            <c:strRef>
              <c:f>СПО!$F$14611</c:f>
              <c:strCache>
                <c:ptCount val="1"/>
                <c:pt idx="0">
                  <c:v>Динамика ЯО</c:v>
                </c:pt>
              </c:strCache>
            </c:strRef>
          </c:tx>
          <c:spPr>
            <a:solidFill>
              <a:srgbClr val="FFC000">
                <a:alpha val="53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СПО!$CM$14601:$DB$14601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СПО!$CM$14611:$DB$14611</c:f>
              <c:numCache>
                <c:formatCode>0.00</c:formatCode>
                <c:ptCount val="16"/>
                <c:pt idx="0">
                  <c:v>8.5469607696997407E-4</c:v>
                </c:pt>
                <c:pt idx="1">
                  <c:v>4.5781899665570114E-3</c:v>
                </c:pt>
                <c:pt idx="2">
                  <c:v>2.0007909792755241E-3</c:v>
                </c:pt>
                <c:pt idx="3">
                  <c:v>2.5704081936410716E-3</c:v>
                </c:pt>
                <c:pt idx="4">
                  <c:v>2.2711202333915992E-3</c:v>
                </c:pt>
                <c:pt idx="5">
                  <c:v>1.6122917610562615E-3</c:v>
                </c:pt>
                <c:pt idx="6">
                  <c:v>1.7222766628977038E-3</c:v>
                </c:pt>
                <c:pt idx="7">
                  <c:v>5.3578786969388226E-3</c:v>
                </c:pt>
                <c:pt idx="8">
                  <c:v>5.1449692389304857E-3</c:v>
                </c:pt>
                <c:pt idx="9">
                  <c:v>1.1458673089671634E-2</c:v>
                </c:pt>
                <c:pt idx="10">
                  <c:v>4.7534717525037351E-3</c:v>
                </c:pt>
                <c:pt idx="11">
                  <c:v>1.1226211338662972E-3</c:v>
                </c:pt>
                <c:pt idx="12">
                  <c:v>2.7601441704518948E-3</c:v>
                </c:pt>
                <c:pt idx="13">
                  <c:v>2.8969409707512161E-3</c:v>
                </c:pt>
                <c:pt idx="14">
                  <c:v>7.8444266173551824E-3</c:v>
                </c:pt>
                <c:pt idx="15">
                  <c:v>-1.9634639911503271E-4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3E-4178-A952-242DCEC02A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1288"/>
        <c:axId val="1584535800"/>
      </c:barChart>
      <c:catAx>
        <c:axId val="1584541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584535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580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Приращение в % от значений 202</a:t>
                </a:r>
                <a:r>
                  <a:rPr lang="en-US"/>
                  <a:t>3</a:t>
                </a:r>
                <a:r>
                  <a:rPr lang="ru-RU"/>
                  <a:t> года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4128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4664463906071721"/>
          <c:y val="0.76302356520904502"/>
          <c:w val="0.23340272333216186"/>
          <c:h val="0.23697643479095504"/>
        </c:manualLayout>
      </c:layout>
      <c:overlay val="0"/>
      <c:txPr>
        <a:bodyPr/>
        <a:lstStyle/>
        <a:p>
          <a:pPr>
            <a:defRPr b="0"/>
          </a:pPr>
          <a:endParaRPr lang="ru-RU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СПО!$CM$14630:$DB$14630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СПО!$CM$14631:$DB$14631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77-4FEA-8113-05F6BD6DAAE6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СПО!$CM$14630:$DB$14630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СПО!$CM$14632:$DB$14632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77-4FEA-8113-05F6BD6DAA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1880"/>
        <c:axId val="1584540504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СПО!$CM$14630:$DB$14630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СПО!$CM$14644:$DB$14644</c:f>
              <c:numCache>
                <c:formatCode>0.00</c:formatCode>
                <c:ptCount val="16"/>
                <c:pt idx="0">
                  <c:v>0.87614155251141546</c:v>
                </c:pt>
                <c:pt idx="1">
                  <c:v>0.86655064001796422</c:v>
                </c:pt>
                <c:pt idx="2">
                  <c:v>0.85342278613668632</c:v>
                </c:pt>
                <c:pt idx="3">
                  <c:v>0.877091286772962</c:v>
                </c:pt>
                <c:pt idx="4">
                  <c:v>0.87267634803003846</c:v>
                </c:pt>
                <c:pt idx="5">
                  <c:v>0.87876618758889213</c:v>
                </c:pt>
                <c:pt idx="6">
                  <c:v>0.86655064001796545</c:v>
                </c:pt>
                <c:pt idx="7">
                  <c:v>0.87399693090800434</c:v>
                </c:pt>
                <c:pt idx="8">
                  <c:v>0.87961566840974448</c:v>
                </c:pt>
                <c:pt idx="9">
                  <c:v>0.85852234448686193</c:v>
                </c:pt>
                <c:pt idx="10">
                  <c:v>0.85744161239613748</c:v>
                </c:pt>
                <c:pt idx="11">
                  <c:v>0.88532616892910676</c:v>
                </c:pt>
                <c:pt idx="12">
                  <c:v>0.87147508902505932</c:v>
                </c:pt>
                <c:pt idx="13">
                  <c:v>0.8689086009431819</c:v>
                </c:pt>
                <c:pt idx="14">
                  <c:v>0.84604760835391879</c:v>
                </c:pt>
                <c:pt idx="15">
                  <c:v>0.8795081967213092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77-4FEA-8113-05F6BD6DAAE6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СПО!$CM$14630:$DB$14630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СПО!$CM$14645:$DB$14645</c:f>
              <c:numCache>
                <c:formatCode>0.00</c:formatCode>
                <c:ptCount val="16"/>
                <c:pt idx="0">
                  <c:v>0.88494687030203667</c:v>
                </c:pt>
                <c:pt idx="1">
                  <c:v>0.88069905699056605</c:v>
                </c:pt>
                <c:pt idx="2">
                  <c:v>0.86174320076534094</c:v>
                </c:pt>
                <c:pt idx="3">
                  <c:v>0.88952952029520294</c:v>
                </c:pt>
                <c:pt idx="4">
                  <c:v>0.883739351282401</c:v>
                </c:pt>
                <c:pt idx="5">
                  <c:v>0.8889837023370244</c:v>
                </c:pt>
                <c:pt idx="6">
                  <c:v>0.87649907749077494</c:v>
                </c:pt>
                <c:pt idx="7">
                  <c:v>0.88976185595189583</c:v>
                </c:pt>
                <c:pt idx="8">
                  <c:v>0.894855912844846</c:v>
                </c:pt>
                <c:pt idx="9">
                  <c:v>0.87787002870028552</c:v>
                </c:pt>
                <c:pt idx="10">
                  <c:v>0.87360342353423537</c:v>
                </c:pt>
                <c:pt idx="11">
                  <c:v>0.8925433615527516</c:v>
                </c:pt>
                <c:pt idx="12">
                  <c:v>0.88382973115445529</c:v>
                </c:pt>
                <c:pt idx="13">
                  <c:v>0.87979704797047664</c:v>
                </c:pt>
                <c:pt idx="14">
                  <c:v>0.86232062320623259</c:v>
                </c:pt>
                <c:pt idx="15">
                  <c:v>0.88519885198851844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D77-4FEA-8113-05F6BD6DAA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1880"/>
        <c:axId val="1584540504"/>
      </c:lineChart>
      <c:catAx>
        <c:axId val="1584531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40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5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188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69277778230151432"/>
          <c:h val="0.27711090350994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СПО!$F$14626</c:f>
              <c:strCache>
                <c:ptCount val="1"/>
                <c:pt idx="0">
                  <c:v>Динамика 760915 Ярославский педагогический колледж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СПО!$CM$14623:$DB$14623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СПО!$CM$14626:$DB$14626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E2-4AA0-851A-D1511643C12A}"/>
            </c:ext>
          </c:extLst>
        </c:ser>
        <c:ser>
          <c:idx val="1"/>
          <c:order val="1"/>
          <c:tx>
            <c:strRef>
              <c:f>СПО!$F$14639</c:f>
              <c:strCache>
                <c:ptCount val="1"/>
                <c:pt idx="0">
                  <c:v>Динамика ЯО ПРОФЕССИЯ</c:v>
                </c:pt>
              </c:strCache>
            </c:strRef>
          </c:tx>
          <c:spPr>
            <a:solidFill>
              <a:srgbClr val="FFC000">
                <a:alpha val="52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СПО!$CM$14623:$DB$14623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СПО!$CM$14639:$DB$14639</c:f>
              <c:numCache>
                <c:formatCode>0.00</c:formatCode>
                <c:ptCount val="16"/>
                <c:pt idx="0">
                  <c:v>8.8053177906212143E-3</c:v>
                </c:pt>
                <c:pt idx="1">
                  <c:v>1.4148416972601829E-2</c:v>
                </c:pt>
                <c:pt idx="2">
                  <c:v>8.3204146286546266E-3</c:v>
                </c:pt>
                <c:pt idx="3">
                  <c:v>1.2438233522240938E-2</c:v>
                </c:pt>
                <c:pt idx="4">
                  <c:v>1.1063003252362535E-2</c:v>
                </c:pt>
                <c:pt idx="5">
                  <c:v>1.0217514748132261E-2</c:v>
                </c:pt>
                <c:pt idx="6">
                  <c:v>9.9484374728094904E-3</c:v>
                </c:pt>
                <c:pt idx="7">
                  <c:v>1.5764925043891487E-2</c:v>
                </c:pt>
                <c:pt idx="8">
                  <c:v>1.5240244435101524E-2</c:v>
                </c:pt>
                <c:pt idx="9">
                  <c:v>1.9347684213423588E-2</c:v>
                </c:pt>
                <c:pt idx="10">
                  <c:v>1.6161811138097892E-2</c:v>
                </c:pt>
                <c:pt idx="11">
                  <c:v>7.2171926236448414E-3</c:v>
                </c:pt>
                <c:pt idx="12">
                  <c:v>1.2354642129395965E-2</c:v>
                </c:pt>
                <c:pt idx="13">
                  <c:v>1.0888447027294745E-2</c:v>
                </c:pt>
                <c:pt idx="14">
                  <c:v>1.6273014852313805E-2</c:v>
                </c:pt>
                <c:pt idx="15">
                  <c:v>5.6906552672092436E-3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E2-4AA0-851A-D1511643C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29920"/>
        <c:axId val="1584540896"/>
      </c:barChart>
      <c:catAx>
        <c:axId val="158452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40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8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</a:t>
                </a:r>
                <a:r>
                  <a:rPr lang="en-US" sz="800" b="0" i="0" baseline="0">
                    <a:effectLst/>
                  </a:rPr>
                  <a:t>3</a:t>
                </a:r>
                <a:r>
                  <a:rPr lang="ru-RU" sz="800" b="0" i="0" baseline="0">
                    <a:effectLst/>
                  </a:rPr>
                  <a:t>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6911681282859293E-2"/>
              <c:y val="4.6610970238889632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299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9061447722343903"/>
          <c:y val="0.72697860225098976"/>
          <c:w val="0.1927513455854212"/>
          <c:h val="0.2482633569108946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СПО!$CM$14658:$DB$14658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СПО!$CM$14659:$DB$14659</c:f>
              <c:numCache>
                <c:formatCode>0.00</c:formatCode>
                <c:ptCount val="16"/>
                <c:pt idx="0">
                  <c:v>0.90806074766355138</c:v>
                </c:pt>
                <c:pt idx="1">
                  <c:v>0.86700934579439215</c:v>
                </c:pt>
                <c:pt idx="2">
                  <c:v>0.77636292834890963</c:v>
                </c:pt>
                <c:pt idx="3">
                  <c:v>0.89579439252336446</c:v>
                </c:pt>
                <c:pt idx="4">
                  <c:v>0.90004672897196347</c:v>
                </c:pt>
                <c:pt idx="5">
                  <c:v>0.90799844236760141</c:v>
                </c:pt>
                <c:pt idx="6">
                  <c:v>0.92254672897196266</c:v>
                </c:pt>
                <c:pt idx="7">
                  <c:v>0.88082554517133949</c:v>
                </c:pt>
                <c:pt idx="8">
                  <c:v>0.9186915887850472</c:v>
                </c:pt>
                <c:pt idx="9">
                  <c:v>0.86090342679127707</c:v>
                </c:pt>
                <c:pt idx="10">
                  <c:v>0.82546728971962613</c:v>
                </c:pt>
                <c:pt idx="11">
                  <c:v>0.88359374999999873</c:v>
                </c:pt>
                <c:pt idx="12">
                  <c:v>0.89719626168224365</c:v>
                </c:pt>
                <c:pt idx="13">
                  <c:v>0.9001869158878496</c:v>
                </c:pt>
                <c:pt idx="14">
                  <c:v>0.8823364485981301</c:v>
                </c:pt>
                <c:pt idx="15">
                  <c:v>0.8943925233644856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5E-43FF-B0CC-4110DBFCA5DA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СПО!$CM$14658:$DB$14658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СПО!$CM$14660:$DB$14660</c:f>
              <c:numCache>
                <c:formatCode>0.00</c:formatCode>
                <c:ptCount val="16"/>
                <c:pt idx="0">
                  <c:v>0.9550083125519534</c:v>
                </c:pt>
                <c:pt idx="1">
                  <c:v>0.94251870324189513</c:v>
                </c:pt>
                <c:pt idx="2">
                  <c:v>0.85494596841230253</c:v>
                </c:pt>
                <c:pt idx="3">
                  <c:v>0.95168329177057354</c:v>
                </c:pt>
                <c:pt idx="4">
                  <c:v>0.95092823496813572</c:v>
                </c:pt>
                <c:pt idx="5">
                  <c:v>0.957595594347465</c:v>
                </c:pt>
                <c:pt idx="6">
                  <c:v>0.95838528678304236</c:v>
                </c:pt>
                <c:pt idx="7">
                  <c:v>0.93680382377389848</c:v>
                </c:pt>
                <c:pt idx="8">
                  <c:v>0.95974349839686579</c:v>
                </c:pt>
                <c:pt idx="9">
                  <c:v>0.92362842892768082</c:v>
                </c:pt>
                <c:pt idx="10">
                  <c:v>0.92300498753117211</c:v>
                </c:pt>
                <c:pt idx="11">
                  <c:v>0.92940170940170863</c:v>
                </c:pt>
                <c:pt idx="12">
                  <c:v>0.9498574991093699</c:v>
                </c:pt>
                <c:pt idx="13">
                  <c:v>0.95461346633416422</c:v>
                </c:pt>
                <c:pt idx="14">
                  <c:v>0.93940149625935143</c:v>
                </c:pt>
                <c:pt idx="15">
                  <c:v>0.94912718204488655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5E-43FF-B0CC-4110DBFCA5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6584"/>
        <c:axId val="1584535408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СПО!$CM$14658:$DB$14658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СПО!$CM$14672:$DB$14672</c:f>
              <c:numCache>
                <c:formatCode>0.00</c:formatCode>
                <c:ptCount val="16"/>
                <c:pt idx="0">
                  <c:v>0.87614155251141546</c:v>
                </c:pt>
                <c:pt idx="1">
                  <c:v>0.86655064001796422</c:v>
                </c:pt>
                <c:pt idx="2">
                  <c:v>0.85342278613668632</c:v>
                </c:pt>
                <c:pt idx="3">
                  <c:v>0.877091286772962</c:v>
                </c:pt>
                <c:pt idx="4">
                  <c:v>0.87267634803003846</c:v>
                </c:pt>
                <c:pt idx="5">
                  <c:v>0.87876618758889213</c:v>
                </c:pt>
                <c:pt idx="6">
                  <c:v>0.86655064001796545</c:v>
                </c:pt>
                <c:pt idx="7">
                  <c:v>0.87399693090800434</c:v>
                </c:pt>
                <c:pt idx="8">
                  <c:v>0.87961566840974448</c:v>
                </c:pt>
                <c:pt idx="9">
                  <c:v>0.85852234448686193</c:v>
                </c:pt>
                <c:pt idx="10">
                  <c:v>0.85744161239613748</c:v>
                </c:pt>
                <c:pt idx="11">
                  <c:v>0.88532616892910676</c:v>
                </c:pt>
                <c:pt idx="12">
                  <c:v>0.87147508902505932</c:v>
                </c:pt>
                <c:pt idx="13">
                  <c:v>0.8689086009431819</c:v>
                </c:pt>
                <c:pt idx="14">
                  <c:v>0.84604760835391879</c:v>
                </c:pt>
                <c:pt idx="15">
                  <c:v>0.8795081967213092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5E-43FF-B0CC-4110DBFCA5DA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СПО!$CM$14658:$DB$14658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СПО!$CM$14673:$DB$14673</c:f>
              <c:numCache>
                <c:formatCode>0.00</c:formatCode>
                <c:ptCount val="16"/>
                <c:pt idx="0">
                  <c:v>0.85681917496941074</c:v>
                </c:pt>
                <c:pt idx="1">
                  <c:v>0.85750917671734739</c:v>
                </c:pt>
                <c:pt idx="2">
                  <c:v>0.83002316028666356</c:v>
                </c:pt>
                <c:pt idx="3">
                  <c:v>0.86230335605663344</c:v>
                </c:pt>
                <c:pt idx="4">
                  <c:v>0.8537723591446772</c:v>
                </c:pt>
                <c:pt idx="5">
                  <c:v>0.86198391889529691</c:v>
                </c:pt>
                <c:pt idx="6">
                  <c:v>0.86195595175668593</c:v>
                </c:pt>
                <c:pt idx="7">
                  <c:v>0.85512934801607554</c:v>
                </c:pt>
                <c:pt idx="8">
                  <c:v>0.87871750692935069</c:v>
                </c:pt>
                <c:pt idx="9">
                  <c:v>0.83873885684321237</c:v>
                </c:pt>
                <c:pt idx="10">
                  <c:v>0.81926455165180911</c:v>
                </c:pt>
                <c:pt idx="11">
                  <c:v>0.84172219284328365</c:v>
                </c:pt>
                <c:pt idx="12">
                  <c:v>0.85747996104576296</c:v>
                </c:pt>
                <c:pt idx="13">
                  <c:v>0.85569480859988423</c:v>
                </c:pt>
                <c:pt idx="14">
                  <c:v>0.83974829575248011</c:v>
                </c:pt>
                <c:pt idx="15">
                  <c:v>0.86858416360775181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15E-43FF-B0CC-4110DBFCA5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6584"/>
        <c:axId val="1584535408"/>
      </c:lineChart>
      <c:catAx>
        <c:axId val="1584536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3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54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365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6217192900714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СПО!$G$14657:$J$14658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СПО!$G$14678:$J$14678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10-431E-B859-3F65776BA5E2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СПО!$G$14657:$J$14658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СПО!$G$14679:$J$14679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10-431E-B859-3F65776BA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9384"/>
        <c:axId val="1550262720"/>
      </c:barChart>
      <c:catAx>
        <c:axId val="1550269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2720"/>
        <c:crosses val="autoZero"/>
        <c:auto val="1"/>
        <c:lblAlgn val="ctr"/>
        <c:lblOffset val="100"/>
        <c:noMultiLvlLbl val="0"/>
      </c:catAx>
      <c:valAx>
        <c:axId val="1550262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9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847112182331911E-2"/>
          <c:y val="3.3213043284843639E-2"/>
          <c:w val="0.69691428695508206"/>
          <c:h val="0.30646665776947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СПО!$F$14654</c:f>
              <c:strCache>
                <c:ptCount val="1"/>
                <c:pt idx="0">
                  <c:v>Динамика 760915 Ярославский педагогический колледж СПЕЦИАЛЬНОСТЬ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СПО!$CM$14651:$DB$14651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СПО!$CM$14654:$DB$14654</c:f>
              <c:numCache>
                <c:formatCode>0.00</c:formatCode>
                <c:ptCount val="16"/>
                <c:pt idx="0">
                  <c:v>4.6947564888402016E-2</c:v>
                </c:pt>
                <c:pt idx="1">
                  <c:v>7.5509357447502978E-2</c:v>
                </c:pt>
                <c:pt idx="2">
                  <c:v>7.8583040063392895E-2</c:v>
                </c:pt>
                <c:pt idx="3">
                  <c:v>5.5888899247209078E-2</c:v>
                </c:pt>
                <c:pt idx="4">
                  <c:v>5.0881505996172249E-2</c:v>
                </c:pt>
                <c:pt idx="5">
                  <c:v>4.9597151979863585E-2</c:v>
                </c:pt>
                <c:pt idx="6">
                  <c:v>3.5838557811079697E-2</c:v>
                </c:pt>
                <c:pt idx="7">
                  <c:v>5.5978278602558995E-2</c:v>
                </c:pt>
                <c:pt idx="8">
                  <c:v>4.1051909611818593E-2</c:v>
                </c:pt>
                <c:pt idx="9">
                  <c:v>6.2725002136403751E-2</c:v>
                </c:pt>
                <c:pt idx="10">
                  <c:v>9.7537697811545976E-2</c:v>
                </c:pt>
                <c:pt idx="11">
                  <c:v>4.5807959401709897E-2</c:v>
                </c:pt>
                <c:pt idx="12">
                  <c:v>5.2661237427126251E-2</c:v>
                </c:pt>
                <c:pt idx="13">
                  <c:v>5.4426550446314614E-2</c:v>
                </c:pt>
                <c:pt idx="14">
                  <c:v>5.7065047661221335E-2</c:v>
                </c:pt>
                <c:pt idx="15">
                  <c:v>5.4734658680400949E-2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0E-42DD-B77A-159CA3617154}"/>
            </c:ext>
          </c:extLst>
        </c:ser>
        <c:ser>
          <c:idx val="1"/>
          <c:order val="1"/>
          <c:tx>
            <c:strRef>
              <c:f>СПО!$F$14667</c:f>
              <c:strCache>
                <c:ptCount val="1"/>
                <c:pt idx="0">
                  <c:v>Динамика ЯО СПЕЦИАЛЬНОСТЬ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СПО!$CM$14651:$DB$14651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СПО!$CM$14667:$DB$14667</c:f>
              <c:numCache>
                <c:formatCode>0.00</c:formatCode>
                <c:ptCount val="16"/>
                <c:pt idx="0">
                  <c:v>-1.9322377542004721E-2</c:v>
                </c:pt>
                <c:pt idx="1">
                  <c:v>-9.0414633006168366E-3</c:v>
                </c:pt>
                <c:pt idx="2">
                  <c:v>-2.3399625850022754E-2</c:v>
                </c:pt>
                <c:pt idx="3">
                  <c:v>-1.4787930716328557E-2</c:v>
                </c:pt>
                <c:pt idx="4">
                  <c:v>-1.8903988885361267E-2</c:v>
                </c:pt>
                <c:pt idx="5">
                  <c:v>-1.6782268693595226E-2</c:v>
                </c:pt>
                <c:pt idx="6">
                  <c:v>-4.5946882612795115E-3</c:v>
                </c:pt>
                <c:pt idx="7">
                  <c:v>-1.8867582891928802E-2</c:v>
                </c:pt>
                <c:pt idx="8">
                  <c:v>-8.9816148039378874E-4</c:v>
                </c:pt>
                <c:pt idx="9">
                  <c:v>-1.9783487643649567E-2</c:v>
                </c:pt>
                <c:pt idx="10">
                  <c:v>-3.8177060744328362E-2</c:v>
                </c:pt>
                <c:pt idx="11">
                  <c:v>-4.3603976085823115E-2</c:v>
                </c:pt>
                <c:pt idx="12">
                  <c:v>-1.3995127979296362E-2</c:v>
                </c:pt>
                <c:pt idx="13">
                  <c:v>-1.321379234329767E-2</c:v>
                </c:pt>
                <c:pt idx="14">
                  <c:v>-6.299312601438678E-3</c:v>
                </c:pt>
                <c:pt idx="15">
                  <c:v>-1.0924033113557385E-2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0E-42DD-B77A-159CA3617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0704"/>
        <c:axId val="1584540112"/>
      </c:barChart>
      <c:catAx>
        <c:axId val="158453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0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1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</a:t>
                </a:r>
                <a:r>
                  <a:rPr lang="en-US" sz="800" b="0" i="0" baseline="0">
                    <a:effectLst/>
                  </a:rPr>
                  <a:t>3</a:t>
                </a:r>
                <a:r>
                  <a:rPr lang="ru-RU" sz="800" b="0" i="0" baseline="0">
                    <a:effectLst/>
                  </a:rPr>
                  <a:t>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3070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8490175801447781"/>
          <c:y val="0.6505184394323591"/>
          <c:w val="0.21371940710099965"/>
          <c:h val="0.30433293295965125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СПО!$CM$14630:$DB$14630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СПО!$CM$14631:$DB$14631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91-4982-AD1B-F1A5DB2F5DB7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3300"/>
              </a:solidFill>
            </a:ln>
          </c:spPr>
          <c:invertIfNegative val="0"/>
          <c:cat>
            <c:strRef>
              <c:f>СПО!$CM$14630:$DB$14630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СПО!$CM$14632:$DB$14632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91-4982-AD1B-F1A5DB2F5D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6976"/>
        <c:axId val="1584533840"/>
      </c:barChart>
      <c:lineChart>
        <c:grouping val="standard"/>
        <c:varyColors val="0"/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СПО!$CM$14630:$DB$14630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СПО!$CM$14659:$DB$14659</c:f>
              <c:numCache>
                <c:formatCode>0.00</c:formatCode>
                <c:ptCount val="16"/>
                <c:pt idx="0">
                  <c:v>0.90806074766355138</c:v>
                </c:pt>
                <c:pt idx="1">
                  <c:v>0.86700934579439215</c:v>
                </c:pt>
                <c:pt idx="2">
                  <c:v>0.77636292834890963</c:v>
                </c:pt>
                <c:pt idx="3">
                  <c:v>0.89579439252336446</c:v>
                </c:pt>
                <c:pt idx="4">
                  <c:v>0.90004672897196347</c:v>
                </c:pt>
                <c:pt idx="5">
                  <c:v>0.90799844236760141</c:v>
                </c:pt>
                <c:pt idx="6">
                  <c:v>0.92254672897196266</c:v>
                </c:pt>
                <c:pt idx="7">
                  <c:v>0.88082554517133949</c:v>
                </c:pt>
                <c:pt idx="8">
                  <c:v>0.9186915887850472</c:v>
                </c:pt>
                <c:pt idx="9">
                  <c:v>0.86090342679127707</c:v>
                </c:pt>
                <c:pt idx="10">
                  <c:v>0.82546728971962613</c:v>
                </c:pt>
                <c:pt idx="11">
                  <c:v>0.88359374999999873</c:v>
                </c:pt>
                <c:pt idx="12">
                  <c:v>0.89719626168224365</c:v>
                </c:pt>
                <c:pt idx="13">
                  <c:v>0.9001869158878496</c:v>
                </c:pt>
                <c:pt idx="14">
                  <c:v>0.8823364485981301</c:v>
                </c:pt>
                <c:pt idx="15">
                  <c:v>0.8943925233644856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A91-4982-AD1B-F1A5DB2F5DB7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СПО!$CM$14630:$DB$14630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СПО!$CM$14660:$DB$14660</c:f>
              <c:numCache>
                <c:formatCode>0.00</c:formatCode>
                <c:ptCount val="16"/>
                <c:pt idx="0">
                  <c:v>0.9550083125519534</c:v>
                </c:pt>
                <c:pt idx="1">
                  <c:v>0.94251870324189513</c:v>
                </c:pt>
                <c:pt idx="2">
                  <c:v>0.85494596841230253</c:v>
                </c:pt>
                <c:pt idx="3">
                  <c:v>0.95168329177057354</c:v>
                </c:pt>
                <c:pt idx="4">
                  <c:v>0.95092823496813572</c:v>
                </c:pt>
                <c:pt idx="5">
                  <c:v>0.957595594347465</c:v>
                </c:pt>
                <c:pt idx="6">
                  <c:v>0.95838528678304236</c:v>
                </c:pt>
                <c:pt idx="7">
                  <c:v>0.93680382377389848</c:v>
                </c:pt>
                <c:pt idx="8">
                  <c:v>0.95974349839686579</c:v>
                </c:pt>
                <c:pt idx="9">
                  <c:v>0.92362842892768082</c:v>
                </c:pt>
                <c:pt idx="10">
                  <c:v>0.92300498753117211</c:v>
                </c:pt>
                <c:pt idx="11">
                  <c:v>0.92940170940170863</c:v>
                </c:pt>
                <c:pt idx="12">
                  <c:v>0.9498574991093699</c:v>
                </c:pt>
                <c:pt idx="13">
                  <c:v>0.95461346633416422</c:v>
                </c:pt>
                <c:pt idx="14">
                  <c:v>0.93940149625935143</c:v>
                </c:pt>
                <c:pt idx="15">
                  <c:v>0.94912718204488655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A91-4982-AD1B-F1A5DB2F5D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6976"/>
        <c:axId val="1584533840"/>
      </c:lineChart>
      <c:catAx>
        <c:axId val="158453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33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38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697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4.1235523031237876E-2"/>
          <c:w val="0.93030984482210555"/>
          <c:h val="0.25155694569636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СПО!$CM$14671:$DB$14671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СПО!$CM$14678:$DB$14678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AC-4FA6-8D23-74CC44635F62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СПО!$CM$14671:$DB$14671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СПО!$CM$14679:$DB$14679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AC-4FA6-8D23-74CC44635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2272"/>
        <c:axId val="1584532664"/>
      </c:barChart>
      <c:catAx>
        <c:axId val="158453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32664"/>
        <c:crosses val="autoZero"/>
        <c:auto val="1"/>
        <c:lblAlgn val="ctr"/>
        <c:lblOffset val="100"/>
        <c:noMultiLvlLbl val="0"/>
      </c:catAx>
      <c:valAx>
        <c:axId val="1584532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800" b="0" i="0" u="none" strike="noStrike" baseline="0">
                    <a:effectLst/>
                  </a:rPr>
                  <a:t>Разница в удовлетворенности  СПЕЦИАЛЬНОСТЬ-ПРОФЕССИЯ (в баллах)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6.3489602261255816E-3"/>
              <c:y val="7.2792842915507985E-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322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ОУ-2023'!$J$2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ОУ-2023'!$I$3:$I$22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80. Я полностью удовлетворен полученным здесь  знаниями по общеобразовательным предметам.</c:v>
                </c:pt>
                <c:pt idx="2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3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4">
                  <c:v>74. Мне нравилось, что у нас  педагоги   понимают студентов и считаются с их мнением.</c:v>
                </c:pt>
                <c:pt idx="5">
                  <c:v>46. Я доволен, что за время обучения я почувствовал себя членом профессионального сообщества.</c:v>
                </c:pt>
                <c:pt idx="6">
                  <c:v>50. Благодаря  учебе я научился грамотно разрешать конфликтные ситуации.</c:v>
                </c:pt>
                <c:pt idx="7">
                  <c:v>38. Я бы рекомендовал эту образовательную организацию тем, кто хочет получить эту специальность</c:v>
                </c:pt>
                <c:pt idx="8">
                  <c:v>55. Я доволен тем, что  меня научили работать в команде, эффективно общаться с коллегами и руководством</c:v>
                </c:pt>
                <c:pt idx="9">
                  <c:v>51. Чем больше я учился здесь, тем  больше мне  нравилась моя будущая специальность</c:v>
                </c:pt>
                <c:pt idx="10">
                  <c:v>42. Меня так интересует моя профессия, что мне хотелось бы углубить  и расширить профессиональные знания.</c:v>
                </c:pt>
                <c:pt idx="11">
                  <c:v>54. Мне    нравилось, что хорошая дисциплина в группе  помогала усваивать материал.</c:v>
                </c:pt>
                <c:pt idx="12">
                  <c:v>31. Мне нравилось, что наши педагоги  умеют разрешать конфликтные ситуации со студентами корректно и тактично.</c:v>
                </c:pt>
                <c:pt idx="13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4">
                  <c:v>27. Я доволен, что здесь я приобрел профессиональные навыки, достаточные для самостоятельной работы.</c:v>
                </c:pt>
                <c:pt idx="15">
                  <c:v>35. Я удовлетворен знаниями по профессиональным дисциплинам, полученными здесь. </c:v>
                </c:pt>
                <c:pt idx="16">
                  <c:v>47. Меня устраивает, что за время учебы здесь я стал намного больше понимать в экономике, праве, политике.</c:v>
                </c:pt>
                <c:pt idx="17">
                  <c:v>70. Благодаря учебе  я теперь умею выделять главное и второстепенное в своей  работе.</c:v>
                </c:pt>
                <c:pt idx="18">
                  <c:v>73. Благодаря учебе я стал  гораздо лучше контролировать, и, при необходимости, поправлять  свою работу.</c:v>
                </c:pt>
                <c:pt idx="19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</c:strCache>
            </c:strRef>
          </c:cat>
          <c:val>
            <c:numRef>
              <c:f>'Рейтинг ОУ-2023'!$J$3:$J$22</c:f>
              <c:numCache>
                <c:formatCode>0.00</c:formatCode>
                <c:ptCount val="20"/>
                <c:pt idx="0">
                  <c:v>31.502705745110365</c:v>
                </c:pt>
                <c:pt idx="1">
                  <c:v>30.103143840199344</c:v>
                </c:pt>
                <c:pt idx="2">
                  <c:v>29.794543437621115</c:v>
                </c:pt>
                <c:pt idx="3">
                  <c:v>29.623671598511617</c:v>
                </c:pt>
                <c:pt idx="4">
                  <c:v>29.351187234215171</c:v>
                </c:pt>
                <c:pt idx="5">
                  <c:v>29.31167642867981</c:v>
                </c:pt>
                <c:pt idx="6">
                  <c:v>29.052351727976202</c:v>
                </c:pt>
                <c:pt idx="7">
                  <c:v>28.613030905773716</c:v>
                </c:pt>
                <c:pt idx="8">
                  <c:v>28.592383921958906</c:v>
                </c:pt>
                <c:pt idx="9">
                  <c:v>28.502887370655223</c:v>
                </c:pt>
                <c:pt idx="10">
                  <c:v>28.499314604317355</c:v>
                </c:pt>
                <c:pt idx="11">
                  <c:v>28.177121307023185</c:v>
                </c:pt>
                <c:pt idx="12">
                  <c:v>27.893158241500068</c:v>
                </c:pt>
                <c:pt idx="13">
                  <c:v>27.750805262608171</c:v>
                </c:pt>
                <c:pt idx="14">
                  <c:v>27.481272056816273</c:v>
                </c:pt>
                <c:pt idx="15">
                  <c:v>27.042769754401384</c:v>
                </c:pt>
                <c:pt idx="16">
                  <c:v>26.68402715328827</c:v>
                </c:pt>
                <c:pt idx="17">
                  <c:v>26.647042232318558</c:v>
                </c:pt>
                <c:pt idx="18">
                  <c:v>26.541443976230518</c:v>
                </c:pt>
                <c:pt idx="19">
                  <c:v>26.345345306503397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0C-4462-A34F-CE7C2EC59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52696"/>
        <c:axId val="1586250736"/>
      </c:lineChart>
      <c:lineChart>
        <c:grouping val="standard"/>
        <c:varyColors val="0"/>
        <c:ser>
          <c:idx val="1"/>
          <c:order val="1"/>
          <c:tx>
            <c:strRef>
              <c:f>'Рейтинг ОУ-2023'!$K$2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ОУ-2023'!$I$3:$I$22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80. Я полностью удовлетворен полученным здесь  знаниями по общеобразовательным предметам.</c:v>
                </c:pt>
                <c:pt idx="2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3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4">
                  <c:v>74. Мне нравилось, что у нас  педагоги   понимают студентов и считаются с их мнением.</c:v>
                </c:pt>
                <c:pt idx="5">
                  <c:v>46. Я доволен, что за время обучения я почувствовал себя членом профессионального сообщества.</c:v>
                </c:pt>
                <c:pt idx="6">
                  <c:v>50. Благодаря  учебе я научился грамотно разрешать конфликтные ситуации.</c:v>
                </c:pt>
                <c:pt idx="7">
                  <c:v>38. Я бы рекомендовал эту образовательную организацию тем, кто хочет получить эту специальность</c:v>
                </c:pt>
                <c:pt idx="8">
                  <c:v>55. Я доволен тем, что  меня научили работать в команде, эффективно общаться с коллегами и руководством</c:v>
                </c:pt>
                <c:pt idx="9">
                  <c:v>51. Чем больше я учился здесь, тем  больше мне  нравилась моя будущая специальность</c:v>
                </c:pt>
                <c:pt idx="10">
                  <c:v>42. Меня так интересует моя профессия, что мне хотелось бы углубить  и расширить профессиональные знания.</c:v>
                </c:pt>
                <c:pt idx="11">
                  <c:v>54. Мне    нравилось, что хорошая дисциплина в группе  помогала усваивать материал.</c:v>
                </c:pt>
                <c:pt idx="12">
                  <c:v>31. Мне нравилось, что наши педагоги  умеют разрешать конфликтные ситуации со студентами корректно и тактично.</c:v>
                </c:pt>
                <c:pt idx="13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4">
                  <c:v>27. Я доволен, что здесь я приобрел профессиональные навыки, достаточные для самостоятельной работы.</c:v>
                </c:pt>
                <c:pt idx="15">
                  <c:v>35. Я удовлетворен знаниями по профессиональным дисциплинам, полученными здесь. </c:v>
                </c:pt>
                <c:pt idx="16">
                  <c:v>47. Меня устраивает, что за время учебы здесь я стал намного больше понимать в экономике, праве, политике.</c:v>
                </c:pt>
                <c:pt idx="17">
                  <c:v>70. Благодаря учебе  я теперь умею выделять главное и второстепенное в своей  работе.</c:v>
                </c:pt>
                <c:pt idx="18">
                  <c:v>73. Благодаря учебе я стал  гораздо лучше контролировать, и, при необходимости, поправлять  свою работу.</c:v>
                </c:pt>
                <c:pt idx="19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</c:strCache>
            </c:strRef>
          </c:cat>
          <c:val>
            <c:numRef>
              <c:f>'Рейтинг ОУ-2023'!$K$3:$K$22</c:f>
              <c:numCache>
                <c:formatCode>0.00</c:formatCode>
                <c:ptCount val="20"/>
                <c:pt idx="0">
                  <c:v>4.8279301745635914</c:v>
                </c:pt>
                <c:pt idx="1">
                  <c:v>4.8653366583541144</c:v>
                </c:pt>
                <c:pt idx="2">
                  <c:v>4.8428927680798006</c:v>
                </c:pt>
                <c:pt idx="3">
                  <c:v>4.8653366583541144</c:v>
                </c:pt>
                <c:pt idx="4">
                  <c:v>4.8104738154613464</c:v>
                </c:pt>
                <c:pt idx="5">
                  <c:v>4.7980049875311721</c:v>
                </c:pt>
                <c:pt idx="6">
                  <c:v>4.7705735660847877</c:v>
                </c:pt>
                <c:pt idx="7">
                  <c:v>4.8279301745635914</c:v>
                </c:pt>
                <c:pt idx="8">
                  <c:v>4.8428927680798006</c:v>
                </c:pt>
                <c:pt idx="9">
                  <c:v>4.7855361596009978</c:v>
                </c:pt>
                <c:pt idx="10">
                  <c:v>4.7930174563591024</c:v>
                </c:pt>
                <c:pt idx="11">
                  <c:v>4.8054862842892767</c:v>
                </c:pt>
                <c:pt idx="12">
                  <c:v>4.7431421446384041</c:v>
                </c:pt>
                <c:pt idx="13">
                  <c:v>4.8753117206982548</c:v>
                </c:pt>
                <c:pt idx="14">
                  <c:v>4.8403990024937658</c:v>
                </c:pt>
                <c:pt idx="15">
                  <c:v>4.8503740648379052</c:v>
                </c:pt>
                <c:pt idx="16">
                  <c:v>4.6658354114713214</c:v>
                </c:pt>
                <c:pt idx="17">
                  <c:v>4.8528678304239401</c:v>
                </c:pt>
                <c:pt idx="18">
                  <c:v>4.8428927680798006</c:v>
                </c:pt>
                <c:pt idx="19">
                  <c:v>4.780548628428928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0C-4462-A34F-CE7C2EC59186}"/>
            </c:ext>
          </c:extLst>
        </c:ser>
        <c:ser>
          <c:idx val="2"/>
          <c:order val="2"/>
          <c:tx>
            <c:strRef>
              <c:f>'Рейтинг ОУ-2023'!$L$2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ОУ-2023'!$I$3:$I$22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80. Я полностью удовлетворен полученным здесь  знаниями по общеобразовательным предметам.</c:v>
                </c:pt>
                <c:pt idx="2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3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4">
                  <c:v>74. Мне нравилось, что у нас  педагоги   понимают студентов и считаются с их мнением.</c:v>
                </c:pt>
                <c:pt idx="5">
                  <c:v>46. Я доволен, что за время обучения я почувствовал себя членом профессионального сообщества.</c:v>
                </c:pt>
                <c:pt idx="6">
                  <c:v>50. Благодаря  учебе я научился грамотно разрешать конфликтные ситуации.</c:v>
                </c:pt>
                <c:pt idx="7">
                  <c:v>38. Я бы рекомендовал эту образовательную организацию тем, кто хочет получить эту специальность</c:v>
                </c:pt>
                <c:pt idx="8">
                  <c:v>55. Я доволен тем, что  меня научили работать в команде, эффективно общаться с коллегами и руководством</c:v>
                </c:pt>
                <c:pt idx="9">
                  <c:v>51. Чем больше я учился здесь, тем  больше мне  нравилась моя будущая специальность</c:v>
                </c:pt>
                <c:pt idx="10">
                  <c:v>42. Меня так интересует моя профессия, что мне хотелось бы углубить  и расширить профессиональные знания.</c:v>
                </c:pt>
                <c:pt idx="11">
                  <c:v>54. Мне    нравилось, что хорошая дисциплина в группе  помогала усваивать материал.</c:v>
                </c:pt>
                <c:pt idx="12">
                  <c:v>31. Мне нравилось, что наши педагоги  умеют разрешать конфликтные ситуации со студентами корректно и тактично.</c:v>
                </c:pt>
                <c:pt idx="13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4">
                  <c:v>27. Я доволен, что здесь я приобрел профессиональные навыки, достаточные для самостоятельной работы.</c:v>
                </c:pt>
                <c:pt idx="15">
                  <c:v>35. Я удовлетворен знаниями по профессиональным дисциплинам, полученными здесь. </c:v>
                </c:pt>
                <c:pt idx="16">
                  <c:v>47. Меня устраивает, что за время учебы здесь я стал намного больше понимать в экономике, праве, политике.</c:v>
                </c:pt>
                <c:pt idx="17">
                  <c:v>70. Благодаря учебе  я теперь умею выделять главное и второстепенное в своей  работе.</c:v>
                </c:pt>
                <c:pt idx="18">
                  <c:v>73. Благодаря учебе я стал  гораздо лучше контролировать, и, при необходимости, поправлять  свою работу.</c:v>
                </c:pt>
                <c:pt idx="19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</c:strCache>
            </c:strRef>
          </c:cat>
          <c:val>
            <c:numRef>
              <c:f>'Рейтинг ОУ-2023'!$L$3:$L$22</c:f>
              <c:numCache>
                <c:formatCode>0.00</c:formatCode>
                <c:ptCount val="20"/>
                <c:pt idx="0">
                  <c:v>4.7689858994965304</c:v>
                </c:pt>
                <c:pt idx="1">
                  <c:v>4.7689858994965304</c:v>
                </c:pt>
                <c:pt idx="2">
                  <c:v>4.7689858994965304</c:v>
                </c:pt>
                <c:pt idx="3">
                  <c:v>4.7689858994965304</c:v>
                </c:pt>
                <c:pt idx="4">
                  <c:v>4.7689858994965304</c:v>
                </c:pt>
                <c:pt idx="5">
                  <c:v>4.7689858994965304</c:v>
                </c:pt>
                <c:pt idx="6">
                  <c:v>4.7689858994965304</c:v>
                </c:pt>
                <c:pt idx="7">
                  <c:v>4.7689858994965304</c:v>
                </c:pt>
                <c:pt idx="8">
                  <c:v>4.7689858994965304</c:v>
                </c:pt>
                <c:pt idx="9">
                  <c:v>4.7689858994965304</c:v>
                </c:pt>
                <c:pt idx="10">
                  <c:v>4.7689858994965304</c:v>
                </c:pt>
                <c:pt idx="11">
                  <c:v>4.7689858994965304</c:v>
                </c:pt>
                <c:pt idx="12">
                  <c:v>4.7689858994965304</c:v>
                </c:pt>
                <c:pt idx="13">
                  <c:v>4.7689858994965304</c:v>
                </c:pt>
                <c:pt idx="14">
                  <c:v>4.7689858994965304</c:v>
                </c:pt>
                <c:pt idx="15">
                  <c:v>4.7689858994965304</c:v>
                </c:pt>
                <c:pt idx="16">
                  <c:v>4.7689858994965304</c:v>
                </c:pt>
                <c:pt idx="17">
                  <c:v>4.7689858994965304</c:v>
                </c:pt>
                <c:pt idx="18">
                  <c:v>4.7689858994965304</c:v>
                </c:pt>
                <c:pt idx="19">
                  <c:v>4.7689858994965304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0C-4462-A34F-CE7C2EC59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51128"/>
        <c:axId val="1586251912"/>
      </c:lineChart>
      <c:catAx>
        <c:axId val="1586252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50736"/>
        <c:crosses val="autoZero"/>
        <c:auto val="1"/>
        <c:lblAlgn val="ctr"/>
        <c:lblOffset val="100"/>
        <c:noMultiLvlLbl val="0"/>
      </c:catAx>
      <c:valAx>
        <c:axId val="158625073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52696"/>
        <c:crosses val="autoZero"/>
        <c:crossBetween val="between"/>
      </c:valAx>
      <c:valAx>
        <c:axId val="158625191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51128"/>
        <c:crosses val="max"/>
        <c:crossBetween val="between"/>
      </c:valAx>
      <c:catAx>
        <c:axId val="1586251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5191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0950657779855308"/>
          <c:y val="0.89951324266284893"/>
          <c:w val="0.80828117570257674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П-2023'!$J$2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numRef>
              <c:f>'Рейтинг ОУ П-2023'!$I$3:$I$22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cat>
          <c:val>
            <c:numRef>
              <c:f>'Рейтинг ОУ П-2023'!$J$3:$J$22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54-4988-911A-C9F329407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34664"/>
        <c:axId val="1586235056"/>
      </c:lineChart>
      <c:lineChart>
        <c:grouping val="standard"/>
        <c:varyColors val="0"/>
        <c:ser>
          <c:idx val="1"/>
          <c:order val="1"/>
          <c:tx>
            <c:strRef>
              <c:f>'Рейтинг ОУ П-2023'!$K$2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'Рейтинг ОУ П-2023'!$I$3:$I$22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cat>
          <c:val>
            <c:numRef>
              <c:f>'Рейтинг ОУ П-2023'!$K$3:$K$22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54-4988-911A-C9F329407FAD}"/>
            </c:ext>
          </c:extLst>
        </c:ser>
        <c:ser>
          <c:idx val="2"/>
          <c:order val="2"/>
          <c:tx>
            <c:strRef>
              <c:f>'Рейтинг ОУ П-2023'!$L$2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'Рейтинг ОУ П-2023'!$I$3:$I$22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cat>
          <c:val>
            <c:numRef>
              <c:f>'Рейтинг ОУ П-2023'!$L$3:$L$22</c:f>
              <c:numCache>
                <c:formatCode>0.00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54-4988-911A-C9F329407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28784"/>
        <c:axId val="1586228000"/>
      </c:lineChart>
      <c:catAx>
        <c:axId val="1586234664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35056"/>
        <c:crosses val="autoZero"/>
        <c:auto val="1"/>
        <c:lblAlgn val="ctr"/>
        <c:lblOffset val="100"/>
        <c:noMultiLvlLbl val="0"/>
      </c:catAx>
      <c:valAx>
        <c:axId val="158623505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34664"/>
        <c:crosses val="autoZero"/>
        <c:crossBetween val="between"/>
      </c:valAx>
      <c:valAx>
        <c:axId val="158622800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28784"/>
        <c:crosses val="max"/>
        <c:crossBetween val="between"/>
      </c:valAx>
      <c:catAx>
        <c:axId val="1586228784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extTo"/>
        <c:crossAx val="158622800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6076145036629888"/>
          <c:y val="0.8953335143451896"/>
          <c:w val="0.68666543089483312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С-2023'!$J$2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 С-2023'!$I$3:$I$22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80. Я полностью удовлетворен полученным здесь  знаниями по общеобразовательным предметам.</c:v>
                </c:pt>
                <c:pt idx="2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3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4">
                  <c:v>74. Мне нравилось, что у нас  педагоги   понимают студентов и считаются с их мнением.</c:v>
                </c:pt>
                <c:pt idx="5">
                  <c:v>46. Я доволен, что за время обучения я почувствовал себя членом профессионального сообщества.</c:v>
                </c:pt>
                <c:pt idx="6">
                  <c:v>50. Благодаря  учебе я научился грамотно разрешать конфликтные ситуации.</c:v>
                </c:pt>
                <c:pt idx="7">
                  <c:v>38. Я бы рекомендовал эту образовательную организацию тем, кто хочет получить эту специальность</c:v>
                </c:pt>
                <c:pt idx="8">
                  <c:v>55. Я доволен тем, что  меня научили работать в команде, эффективно общаться с коллегами и руководством</c:v>
                </c:pt>
                <c:pt idx="9">
                  <c:v>51. Чем больше я учился здесь, тем  больше мне  нравилась моя будущая специальность</c:v>
                </c:pt>
                <c:pt idx="10">
                  <c:v>42. Меня так интересует моя профессия, что мне хотелось бы углубить  и расширить профессиональные знания.</c:v>
                </c:pt>
                <c:pt idx="11">
                  <c:v>54. Мне    нравилось, что хорошая дисциплина в группе  помогала усваивать материал.</c:v>
                </c:pt>
                <c:pt idx="12">
                  <c:v>31. Мне нравилось, что наши педагоги  умеют разрешать конфликтные ситуации со студентами корректно и тактично.</c:v>
                </c:pt>
                <c:pt idx="13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4">
                  <c:v>27. Я доволен, что здесь я приобрел профессиональные навыки, достаточные для самостоятельной работы.</c:v>
                </c:pt>
                <c:pt idx="15">
                  <c:v>35. Я удовлетворен знаниями по профессиональным дисциплинам, полученными здесь. </c:v>
                </c:pt>
                <c:pt idx="16">
                  <c:v>47. Меня устраивает, что за время учебы здесь я стал намного больше понимать в экономике, праве, политике.</c:v>
                </c:pt>
                <c:pt idx="17">
                  <c:v>70. Благодаря учебе  я теперь умею выделять главное и второстепенное в своей  работе.</c:v>
                </c:pt>
                <c:pt idx="18">
                  <c:v>73. Благодаря учебе я стал  гораздо лучше контролировать, и, при необходимости, поправлять  свою работу.</c:v>
                </c:pt>
                <c:pt idx="19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</c:strCache>
            </c:strRef>
          </c:cat>
          <c:val>
            <c:numRef>
              <c:f>'Рейтинг ОУ С-2023'!$J$3:$J$22</c:f>
              <c:numCache>
                <c:formatCode>0.00</c:formatCode>
                <c:ptCount val="20"/>
                <c:pt idx="0">
                  <c:v>31.502705745110365</c:v>
                </c:pt>
                <c:pt idx="1">
                  <c:v>30.103143840199344</c:v>
                </c:pt>
                <c:pt idx="2">
                  <c:v>29.794543437621115</c:v>
                </c:pt>
                <c:pt idx="3">
                  <c:v>29.623671598511617</c:v>
                </c:pt>
                <c:pt idx="4">
                  <c:v>29.351187234215171</c:v>
                </c:pt>
                <c:pt idx="5">
                  <c:v>29.31167642867981</c:v>
                </c:pt>
                <c:pt idx="6">
                  <c:v>29.052351727976202</c:v>
                </c:pt>
                <c:pt idx="7">
                  <c:v>28.613030905773716</c:v>
                </c:pt>
                <c:pt idx="8">
                  <c:v>28.592383921958906</c:v>
                </c:pt>
                <c:pt idx="9">
                  <c:v>28.502887370655223</c:v>
                </c:pt>
                <c:pt idx="10">
                  <c:v>28.499314604317355</c:v>
                </c:pt>
                <c:pt idx="11">
                  <c:v>28.177121307023185</c:v>
                </c:pt>
                <c:pt idx="12">
                  <c:v>27.893158241500068</c:v>
                </c:pt>
                <c:pt idx="13">
                  <c:v>27.750805262608171</c:v>
                </c:pt>
                <c:pt idx="14">
                  <c:v>27.481272056816273</c:v>
                </c:pt>
                <c:pt idx="15">
                  <c:v>27.042769754401384</c:v>
                </c:pt>
                <c:pt idx="16">
                  <c:v>26.68402715328827</c:v>
                </c:pt>
                <c:pt idx="17">
                  <c:v>26.647042232318558</c:v>
                </c:pt>
                <c:pt idx="18">
                  <c:v>26.541443976230518</c:v>
                </c:pt>
                <c:pt idx="19">
                  <c:v>26.345345306503397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82-41BC-8449-5AAA79F3E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42504"/>
        <c:axId val="1586249168"/>
      </c:lineChart>
      <c:lineChart>
        <c:grouping val="standard"/>
        <c:varyColors val="0"/>
        <c:ser>
          <c:idx val="1"/>
          <c:order val="1"/>
          <c:tx>
            <c:strRef>
              <c:f>'Рейтинг ОУ С-2023'!$K$2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 С-2023'!$I$3:$I$22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80. Я полностью удовлетворен полученным здесь  знаниями по общеобразовательным предметам.</c:v>
                </c:pt>
                <c:pt idx="2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3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4">
                  <c:v>74. Мне нравилось, что у нас  педагоги   понимают студентов и считаются с их мнением.</c:v>
                </c:pt>
                <c:pt idx="5">
                  <c:v>46. Я доволен, что за время обучения я почувствовал себя членом профессионального сообщества.</c:v>
                </c:pt>
                <c:pt idx="6">
                  <c:v>50. Благодаря  учебе я научился грамотно разрешать конфликтные ситуации.</c:v>
                </c:pt>
                <c:pt idx="7">
                  <c:v>38. Я бы рекомендовал эту образовательную организацию тем, кто хочет получить эту специальность</c:v>
                </c:pt>
                <c:pt idx="8">
                  <c:v>55. Я доволен тем, что  меня научили работать в команде, эффективно общаться с коллегами и руководством</c:v>
                </c:pt>
                <c:pt idx="9">
                  <c:v>51. Чем больше я учился здесь, тем  больше мне  нравилась моя будущая специальность</c:v>
                </c:pt>
                <c:pt idx="10">
                  <c:v>42. Меня так интересует моя профессия, что мне хотелось бы углубить  и расширить профессиональные знания.</c:v>
                </c:pt>
                <c:pt idx="11">
                  <c:v>54. Мне    нравилось, что хорошая дисциплина в группе  помогала усваивать материал.</c:v>
                </c:pt>
                <c:pt idx="12">
                  <c:v>31. Мне нравилось, что наши педагоги  умеют разрешать конфликтные ситуации со студентами корректно и тактично.</c:v>
                </c:pt>
                <c:pt idx="13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4">
                  <c:v>27. Я доволен, что здесь я приобрел профессиональные навыки, достаточные для самостоятельной работы.</c:v>
                </c:pt>
                <c:pt idx="15">
                  <c:v>35. Я удовлетворен знаниями по профессиональным дисциплинам, полученными здесь. </c:v>
                </c:pt>
                <c:pt idx="16">
                  <c:v>47. Меня устраивает, что за время учебы здесь я стал намного больше понимать в экономике, праве, политике.</c:v>
                </c:pt>
                <c:pt idx="17">
                  <c:v>70. Благодаря учебе  я теперь умею выделять главное и второстепенное в своей  работе.</c:v>
                </c:pt>
                <c:pt idx="18">
                  <c:v>73. Благодаря учебе я стал  гораздо лучше контролировать, и, при необходимости, поправлять  свою работу.</c:v>
                </c:pt>
                <c:pt idx="19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</c:strCache>
            </c:strRef>
          </c:cat>
          <c:val>
            <c:numRef>
              <c:f>'Рейтинг ОУ С-2023'!$K$3:$K$22</c:f>
              <c:numCache>
                <c:formatCode>0.00</c:formatCode>
                <c:ptCount val="20"/>
                <c:pt idx="0">
                  <c:v>4.8279301745635914</c:v>
                </c:pt>
                <c:pt idx="1">
                  <c:v>4.8653366583541144</c:v>
                </c:pt>
                <c:pt idx="2">
                  <c:v>4.8428927680798006</c:v>
                </c:pt>
                <c:pt idx="3">
                  <c:v>4.8653366583541144</c:v>
                </c:pt>
                <c:pt idx="4">
                  <c:v>4.8104738154613464</c:v>
                </c:pt>
                <c:pt idx="5">
                  <c:v>4.7980049875311721</c:v>
                </c:pt>
                <c:pt idx="6">
                  <c:v>4.7705735660847877</c:v>
                </c:pt>
                <c:pt idx="7">
                  <c:v>4.8279301745635914</c:v>
                </c:pt>
                <c:pt idx="8">
                  <c:v>4.8428927680798006</c:v>
                </c:pt>
                <c:pt idx="9">
                  <c:v>4.7855361596009978</c:v>
                </c:pt>
                <c:pt idx="10">
                  <c:v>4.7930174563591024</c:v>
                </c:pt>
                <c:pt idx="11">
                  <c:v>4.8054862842892767</c:v>
                </c:pt>
                <c:pt idx="12">
                  <c:v>4.7431421446384041</c:v>
                </c:pt>
                <c:pt idx="13">
                  <c:v>4.8753117206982548</c:v>
                </c:pt>
                <c:pt idx="14">
                  <c:v>4.8403990024937658</c:v>
                </c:pt>
                <c:pt idx="15">
                  <c:v>4.8503740648379052</c:v>
                </c:pt>
                <c:pt idx="16">
                  <c:v>4.6658354114713214</c:v>
                </c:pt>
                <c:pt idx="17">
                  <c:v>4.8528678304239401</c:v>
                </c:pt>
                <c:pt idx="18">
                  <c:v>4.8428927680798006</c:v>
                </c:pt>
                <c:pt idx="19">
                  <c:v>4.780548628428928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82-41BC-8449-5AAA79F3E5C6}"/>
            </c:ext>
          </c:extLst>
        </c:ser>
        <c:ser>
          <c:idx val="2"/>
          <c:order val="2"/>
          <c:tx>
            <c:strRef>
              <c:f>'Рейтинг ОУ С-2023'!$L$2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 С-2023'!$I$3:$I$22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80. Я полностью удовлетворен полученным здесь  знаниями по общеобразовательным предметам.</c:v>
                </c:pt>
                <c:pt idx="2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3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4">
                  <c:v>74. Мне нравилось, что у нас  педагоги   понимают студентов и считаются с их мнением.</c:v>
                </c:pt>
                <c:pt idx="5">
                  <c:v>46. Я доволен, что за время обучения я почувствовал себя членом профессионального сообщества.</c:v>
                </c:pt>
                <c:pt idx="6">
                  <c:v>50. Благодаря  учебе я научился грамотно разрешать конфликтные ситуации.</c:v>
                </c:pt>
                <c:pt idx="7">
                  <c:v>38. Я бы рекомендовал эту образовательную организацию тем, кто хочет получить эту специальность</c:v>
                </c:pt>
                <c:pt idx="8">
                  <c:v>55. Я доволен тем, что  меня научили работать в команде, эффективно общаться с коллегами и руководством</c:v>
                </c:pt>
                <c:pt idx="9">
                  <c:v>51. Чем больше я учился здесь, тем  больше мне  нравилась моя будущая специальность</c:v>
                </c:pt>
                <c:pt idx="10">
                  <c:v>42. Меня так интересует моя профессия, что мне хотелось бы углубить  и расширить профессиональные знания.</c:v>
                </c:pt>
                <c:pt idx="11">
                  <c:v>54. Мне    нравилось, что хорошая дисциплина в группе  помогала усваивать материал.</c:v>
                </c:pt>
                <c:pt idx="12">
                  <c:v>31. Мне нравилось, что наши педагоги  умеют разрешать конфликтные ситуации со студентами корректно и тактично.</c:v>
                </c:pt>
                <c:pt idx="13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4">
                  <c:v>27. Я доволен, что здесь я приобрел профессиональные навыки, достаточные для самостоятельной работы.</c:v>
                </c:pt>
                <c:pt idx="15">
                  <c:v>35. Я удовлетворен знаниями по профессиональным дисциплинам, полученными здесь. </c:v>
                </c:pt>
                <c:pt idx="16">
                  <c:v>47. Меня устраивает, что за время учебы здесь я стал намного больше понимать в экономике, праве, политике.</c:v>
                </c:pt>
                <c:pt idx="17">
                  <c:v>70. Благодаря учебе  я теперь умею выделять главное и второстепенное в своей  работе.</c:v>
                </c:pt>
                <c:pt idx="18">
                  <c:v>73. Благодаря учебе я стал  гораздо лучше контролировать, и, при необходимости, поправлять  свою работу.</c:v>
                </c:pt>
                <c:pt idx="19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</c:strCache>
            </c:strRef>
          </c:cat>
          <c:val>
            <c:numRef>
              <c:f>'Рейтинг ОУ С-2023'!$L$3:$L$22</c:f>
              <c:numCache>
                <c:formatCode>0.00</c:formatCode>
                <c:ptCount val="20"/>
                <c:pt idx="0">
                  <c:v>4.7689858994965304</c:v>
                </c:pt>
                <c:pt idx="1">
                  <c:v>4.7689858994965304</c:v>
                </c:pt>
                <c:pt idx="2">
                  <c:v>4.7689858994965304</c:v>
                </c:pt>
                <c:pt idx="3">
                  <c:v>4.7689858994965304</c:v>
                </c:pt>
                <c:pt idx="4">
                  <c:v>4.7689858994965304</c:v>
                </c:pt>
                <c:pt idx="5">
                  <c:v>4.7689858994965304</c:v>
                </c:pt>
                <c:pt idx="6">
                  <c:v>4.7689858994965304</c:v>
                </c:pt>
                <c:pt idx="7">
                  <c:v>4.7689858994965304</c:v>
                </c:pt>
                <c:pt idx="8">
                  <c:v>4.7689858994965304</c:v>
                </c:pt>
                <c:pt idx="9">
                  <c:v>4.7689858994965304</c:v>
                </c:pt>
                <c:pt idx="10">
                  <c:v>4.7689858994965304</c:v>
                </c:pt>
                <c:pt idx="11">
                  <c:v>4.7689858994965304</c:v>
                </c:pt>
                <c:pt idx="12">
                  <c:v>4.7689858994965304</c:v>
                </c:pt>
                <c:pt idx="13">
                  <c:v>4.7689858994965304</c:v>
                </c:pt>
                <c:pt idx="14">
                  <c:v>4.7689858994965304</c:v>
                </c:pt>
                <c:pt idx="15">
                  <c:v>4.7689858994965304</c:v>
                </c:pt>
                <c:pt idx="16">
                  <c:v>4.7689858994965304</c:v>
                </c:pt>
                <c:pt idx="17">
                  <c:v>4.7689858994965304</c:v>
                </c:pt>
                <c:pt idx="18">
                  <c:v>4.7689858994965304</c:v>
                </c:pt>
                <c:pt idx="19">
                  <c:v>4.7689858994965304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82-41BC-8449-5AAA79F3E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44072"/>
        <c:axId val="1586238192"/>
      </c:lineChart>
      <c:catAx>
        <c:axId val="15862425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49168"/>
        <c:crosses val="autoZero"/>
        <c:auto val="1"/>
        <c:lblAlgn val="ctr"/>
        <c:lblOffset val="100"/>
        <c:noMultiLvlLbl val="0"/>
      </c:catAx>
      <c:valAx>
        <c:axId val="158624916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42504"/>
        <c:crosses val="autoZero"/>
        <c:crossBetween val="between"/>
      </c:valAx>
      <c:valAx>
        <c:axId val="158623819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44072"/>
        <c:crosses val="max"/>
        <c:crossBetween val="between"/>
      </c:valAx>
      <c:catAx>
        <c:axId val="1586244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381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5525299510875656"/>
          <c:y val="0.89115659803258362"/>
          <c:w val="0.68676417341253293"/>
          <c:h val="3.77898562589074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2319374619805E-2"/>
          <c:y val="0.13070152416358097"/>
          <c:w val="0.60382259909818969"/>
          <c:h val="0.492031373844229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СПО!$K$14600:$O$14601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СПО!$K$14602:$O$14602</c:f>
              <c:numCache>
                <c:formatCode>0.00</c:formatCode>
                <c:ptCount val="5"/>
                <c:pt idx="0">
                  <c:v>4.2785046728971965</c:v>
                </c:pt>
                <c:pt idx="1">
                  <c:v>4.1551401869158875</c:v>
                </c:pt>
                <c:pt idx="2">
                  <c:v>4.4579439252336446</c:v>
                </c:pt>
                <c:pt idx="3">
                  <c:v>4.7009345794392523</c:v>
                </c:pt>
                <c:pt idx="4">
                  <c:v>4.7476635514018692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5-43D4-B4C6-E55BE7860C8F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СПО!$K$14600:$O$14601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СПО!$K$14603:$O$14603</c:f>
              <c:numCache>
                <c:formatCode>0.00</c:formatCode>
                <c:ptCount val="5"/>
                <c:pt idx="0">
                  <c:v>4.6982543640897756</c:v>
                </c:pt>
                <c:pt idx="1">
                  <c:v>4.6433915211970076</c:v>
                </c:pt>
                <c:pt idx="2">
                  <c:v>4.7581047381546133</c:v>
                </c:pt>
                <c:pt idx="3">
                  <c:v>4.8802992518703245</c:v>
                </c:pt>
                <c:pt idx="4">
                  <c:v>4.8703241895261842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5-43D4-B4C6-E55BE7860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8992"/>
        <c:axId val="1550267424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СПО!$K$14600:$O$14601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СПО!$K$14616:$O$14616</c:f>
              <c:numCache>
                <c:formatCode>0.00</c:formatCode>
                <c:ptCount val="5"/>
                <c:pt idx="0">
                  <c:v>4.4805779423509762</c:v>
                </c:pt>
                <c:pt idx="1">
                  <c:v>4.2617439918681477</c:v>
                </c:pt>
                <c:pt idx="2">
                  <c:v>4.3943222246424165</c:v>
                </c:pt>
                <c:pt idx="3">
                  <c:v>4.543672402526683</c:v>
                </c:pt>
                <c:pt idx="4">
                  <c:v>4.5440354316416176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85-43D4-B4C6-E55BE7860C8F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СПО!$K$14600:$O$14601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СПО!$K$14617:$O$14617</c:f>
              <c:numCache>
                <c:formatCode>0.00</c:formatCode>
                <c:ptCount val="5"/>
                <c:pt idx="0">
                  <c:v>4.5119659877940066</c:v>
                </c:pt>
                <c:pt idx="1">
                  <c:v>4.3046698210244809</c:v>
                </c:pt>
                <c:pt idx="2">
                  <c:v>4.4134951656037851</c:v>
                </c:pt>
                <c:pt idx="3">
                  <c:v>4.5458410477953786</c:v>
                </c:pt>
                <c:pt idx="4">
                  <c:v>4.5399437701433172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185-43D4-B4C6-E55BE7860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8992"/>
        <c:axId val="1550267424"/>
      </c:lineChart>
      <c:catAx>
        <c:axId val="155026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7424"/>
        <c:crosses val="autoZero"/>
        <c:auto val="1"/>
        <c:lblAlgn val="ctr"/>
        <c:lblOffset val="100"/>
        <c:noMultiLvlLbl val="0"/>
      </c:catAx>
      <c:valAx>
        <c:axId val="15502674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5.7547757905058051E-3"/>
              <c:y val="0.3027063524335457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8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СПО!$K$14600:$O$14601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СПО!$K$14618:$O$14618</c:f>
              <c:numCache>
                <c:formatCode>0.00</c:formatCode>
                <c:ptCount val="5"/>
                <c:pt idx="0">
                  <c:v>-0.20207326945377968</c:v>
                </c:pt>
                <c:pt idx="1">
                  <c:v>-0.10660380495226018</c:v>
                </c:pt>
                <c:pt idx="2">
                  <c:v>6.362170059122807E-2</c:v>
                </c:pt>
                <c:pt idx="3">
                  <c:v>0.15726217691256927</c:v>
                </c:pt>
                <c:pt idx="4">
                  <c:v>0.20362811976025164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D7-484E-92A8-411B85E83B1D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СПО!$K$14600:$O$14601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СПО!$K$14619:$O$14619</c:f>
              <c:numCache>
                <c:formatCode>0.00</c:formatCode>
                <c:ptCount val="5"/>
                <c:pt idx="0">
                  <c:v>0.186288376295769</c:v>
                </c:pt>
                <c:pt idx="1">
                  <c:v>0.33872170017252667</c:v>
                </c:pt>
                <c:pt idx="2">
                  <c:v>0.34460957255082825</c:v>
                </c:pt>
                <c:pt idx="3">
                  <c:v>0.33445820407494598</c:v>
                </c:pt>
                <c:pt idx="4">
                  <c:v>0.330380419382867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D7-484E-92A8-411B85E83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6248"/>
        <c:axId val="1550273696"/>
      </c:barChart>
      <c:catAx>
        <c:axId val="1550266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3696"/>
        <c:crosses val="autoZero"/>
        <c:auto val="1"/>
        <c:lblAlgn val="ctr"/>
        <c:lblOffset val="100"/>
        <c:noMultiLvlLbl val="0"/>
      </c:catAx>
      <c:valAx>
        <c:axId val="15502736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62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47751761292996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СПО!$K$14631:$O$14631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8E-4314-B51A-5200E872A6FD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СПО!$K$14632:$O$14632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8E-4314-B51A-5200E872A6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0560"/>
        <c:axId val="1550274088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СПО!$K$14644:$O$14644</c:f>
              <c:numCache>
                <c:formatCode>0.00</c:formatCode>
                <c:ptCount val="5"/>
                <c:pt idx="0">
                  <c:v>4.5183022681338425</c:v>
                </c:pt>
                <c:pt idx="1">
                  <c:v>4.286548394340894</c:v>
                </c:pt>
                <c:pt idx="2">
                  <c:v>4.4127554457668987</c:v>
                </c:pt>
                <c:pt idx="3">
                  <c:v>4.5578261845946555</c:v>
                </c:pt>
                <c:pt idx="4">
                  <c:v>4.5555805075230182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88E-4314-B51A-5200E872A6FD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СПО!$K$14645:$O$14645</c:f>
              <c:numCache>
                <c:formatCode>0.00</c:formatCode>
                <c:ptCount val="5"/>
                <c:pt idx="0">
                  <c:v>4.5754407544075439</c:v>
                </c:pt>
                <c:pt idx="1">
                  <c:v>4.4235342353423537</c:v>
                </c:pt>
                <c:pt idx="2">
                  <c:v>4.4618696186961868</c:v>
                </c:pt>
                <c:pt idx="3">
                  <c:v>4.5820008200081999</c:v>
                </c:pt>
                <c:pt idx="4">
                  <c:v>4.5711357113571136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88E-4314-B51A-5200E872A6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0560"/>
        <c:axId val="1550274088"/>
      </c:lineChart>
      <c:catAx>
        <c:axId val="155027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4088"/>
        <c:crosses val="autoZero"/>
        <c:auto val="1"/>
        <c:lblAlgn val="ctr"/>
        <c:lblOffset val="100"/>
        <c:noMultiLvlLbl val="0"/>
      </c:catAx>
      <c:valAx>
        <c:axId val="155027408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05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939754241246161"/>
          <c:w val="0.57510731645135249"/>
          <c:h val="0.47950124655470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СПО!$K$14646:$O$14646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3A-47DF-A3F5-A35F25E7D539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СПО!$K$14647:$O$14647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3A-47DF-A3F5-A35F25E7D5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0952"/>
        <c:axId val="1550263504"/>
      </c:barChart>
      <c:catAx>
        <c:axId val="1550270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3504"/>
        <c:crosses val="autoZero"/>
        <c:auto val="1"/>
        <c:lblAlgn val="ctr"/>
        <c:lblOffset val="100"/>
        <c:noMultiLvlLbl val="0"/>
      </c:catAx>
      <c:valAx>
        <c:axId val="1550263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09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75324137114439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СПО!$K$14657:$O$14658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СПО!$K$14659:$O$14659</c:f>
              <c:numCache>
                <c:formatCode>0.00</c:formatCode>
                <c:ptCount val="5"/>
                <c:pt idx="0">
                  <c:v>4.2785046728971965</c:v>
                </c:pt>
                <c:pt idx="1">
                  <c:v>4.1551401869158875</c:v>
                </c:pt>
                <c:pt idx="2">
                  <c:v>4.4579439252336446</c:v>
                </c:pt>
                <c:pt idx="3">
                  <c:v>4.7009345794392523</c:v>
                </c:pt>
                <c:pt idx="4">
                  <c:v>4.7476635514018692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EE-4A41-91E4-8457BC23F2BE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СПО!$K$14657:$O$14658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СПО!$K$14660:$O$14660</c:f>
              <c:numCache>
                <c:formatCode>0.00</c:formatCode>
                <c:ptCount val="5"/>
                <c:pt idx="0">
                  <c:v>4.6982543640897756</c:v>
                </c:pt>
                <c:pt idx="1">
                  <c:v>4.6433915211970076</c:v>
                </c:pt>
                <c:pt idx="2">
                  <c:v>4.7581047381546133</c:v>
                </c:pt>
                <c:pt idx="3">
                  <c:v>4.8802992518703245</c:v>
                </c:pt>
                <c:pt idx="4">
                  <c:v>4.8703241895261842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EE-4A41-91E4-8457BC23F2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4480"/>
        <c:axId val="1550263112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СПО!$K$14657:$O$14658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СПО!$K$14672:$O$14672</c:f>
              <c:numCache>
                <c:formatCode>0.00</c:formatCode>
                <c:ptCount val="5"/>
                <c:pt idx="0">
                  <c:v>4.4578706727629003</c:v>
                </c:pt>
                <c:pt idx="1">
                  <c:v>4.2462442847811888</c:v>
                </c:pt>
                <c:pt idx="2">
                  <c:v>4.3810145874156321</c:v>
                </c:pt>
                <c:pt idx="3">
                  <c:v>4.535162203352928</c:v>
                </c:pt>
                <c:pt idx="4">
                  <c:v>4.537121706945352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EE-4A41-91E4-8457BC23F2BE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СПО!$K$14657:$O$14658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СПО!$K$14673:$O$14673</c:f>
              <c:numCache>
                <c:formatCode>0.00</c:formatCode>
                <c:ptCount val="5"/>
                <c:pt idx="0">
                  <c:v>4.478552700576822</c:v>
                </c:pt>
                <c:pt idx="1">
                  <c:v>4.2386995280545356</c:v>
                </c:pt>
                <c:pt idx="2">
                  <c:v>4.3854221289984272</c:v>
                </c:pt>
                <c:pt idx="3">
                  <c:v>4.5258521237545883</c:v>
                </c:pt>
                <c:pt idx="4">
                  <c:v>4.5216570529627687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4EE-4A41-91E4-8457BC23F2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4480"/>
        <c:axId val="1550263112"/>
      </c:lineChart>
      <c:catAx>
        <c:axId val="155027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3112"/>
        <c:crosses val="autoZero"/>
        <c:auto val="1"/>
        <c:lblAlgn val="ctr"/>
        <c:lblOffset val="100"/>
        <c:noMultiLvlLbl val="0"/>
      </c:catAx>
      <c:valAx>
        <c:axId val="15502631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44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195345975816488"/>
          <c:h val="0.39417092455919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'Эксперимент%'!$G$63</c:f>
              <c:strCache>
                <c:ptCount val="1"/>
                <c:pt idx="0">
                  <c:v>760915 Ярославский педагогический колледж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'Эксперимент%'!$G$64:$G$79</c:f>
              <c:numCache>
                <c:formatCode>0.00</c:formatCode>
                <c:ptCount val="16"/>
                <c:pt idx="0">
                  <c:v>-0.40321733792845982</c:v>
                </c:pt>
                <c:pt idx="1">
                  <c:v>0.48883325402736655</c:v>
                </c:pt>
                <c:pt idx="2">
                  <c:v>1.5793229674886096</c:v>
                </c:pt>
                <c:pt idx="3">
                  <c:v>1.8892745388890742E-2</c:v>
                </c:pt>
                <c:pt idx="4">
                  <c:v>0.44092899208490888</c:v>
                </c:pt>
                <c:pt idx="5">
                  <c:v>0.38764713652270055</c:v>
                </c:pt>
                <c:pt idx="6">
                  <c:v>0.21393973502114561</c:v>
                </c:pt>
                <c:pt idx="7">
                  <c:v>0.73898074173691164</c:v>
                </c:pt>
                <c:pt idx="8">
                  <c:v>0.11928574619386545</c:v>
                </c:pt>
                <c:pt idx="9">
                  <c:v>0.58496487940394903</c:v>
                </c:pt>
                <c:pt idx="10">
                  <c:v>0.88914670738635115</c:v>
                </c:pt>
                <c:pt idx="11">
                  <c:v>0.59841922729618169</c:v>
                </c:pt>
                <c:pt idx="12">
                  <c:v>0.35279600334420169</c:v>
                </c:pt>
                <c:pt idx="13">
                  <c:v>0.33262961427157411</c:v>
                </c:pt>
                <c:pt idx="14">
                  <c:v>7.1652958104636788E-2</c:v>
                </c:pt>
                <c:pt idx="15">
                  <c:v>0.51658438947057106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0D-43AB-AEE0-08F466CA7FD8}"/>
            </c:ext>
          </c:extLst>
        </c:ser>
        <c:ser>
          <c:idx val="1"/>
          <c:order val="1"/>
          <c:tx>
            <c:strRef>
              <c:f>'Эксперимент%'!$H$63</c:f>
              <c:strCache>
                <c:ptCount val="1"/>
                <c:pt idx="0">
                  <c:v>ЯО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'Эксперимент%'!$H$64:$H$79</c:f>
              <c:numCache>
                <c:formatCode>0.00</c:formatCode>
                <c:ptCount val="16"/>
                <c:pt idx="0">
                  <c:v>-0.66939351287596283</c:v>
                </c:pt>
                <c:pt idx="1">
                  <c:v>0.16468852604726986</c:v>
                </c:pt>
                <c:pt idx="2">
                  <c:v>0.34765247774307789</c:v>
                </c:pt>
                <c:pt idx="3">
                  <c:v>-0.36806005648541973</c:v>
                </c:pt>
                <c:pt idx="4">
                  <c:v>0.3481392856785534</c:v>
                </c:pt>
                <c:pt idx="5">
                  <c:v>0.26338079310965434</c:v>
                </c:pt>
                <c:pt idx="6">
                  <c:v>0.23360909102246494</c:v>
                </c:pt>
                <c:pt idx="7">
                  <c:v>0.37504785744708424</c:v>
                </c:pt>
                <c:pt idx="8">
                  <c:v>-0.27928789403846477</c:v>
                </c:pt>
                <c:pt idx="9">
                  <c:v>0.2926946252751359</c:v>
                </c:pt>
                <c:pt idx="10">
                  <c:v>0.73440241407567974</c:v>
                </c:pt>
                <c:pt idx="11">
                  <c:v>0.42322707666081882</c:v>
                </c:pt>
                <c:pt idx="12">
                  <c:v>0.16389606397836934</c:v>
                </c:pt>
                <c:pt idx="13">
                  <c:v>0.14390450878632888</c:v>
                </c:pt>
                <c:pt idx="14">
                  <c:v>-0.15884478635134142</c:v>
                </c:pt>
                <c:pt idx="15">
                  <c:v>9.2923568934451736E-2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0D-43AB-AEE0-08F466CA7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4767872"/>
        <c:axId val="1544769440"/>
      </c:barChart>
      <c:catAx>
        <c:axId val="15447678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9440"/>
        <c:crosses val="autoZero"/>
        <c:auto val="1"/>
        <c:lblAlgn val="ctr"/>
        <c:lblOffset val="100"/>
        <c:noMultiLvlLbl val="0"/>
      </c:catAx>
      <c:valAx>
        <c:axId val="15447694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7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720648404108146"/>
          <c:y val="0.78875044224487612"/>
          <c:w val="0.27161899542495777"/>
          <c:h val="0.204979965278634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7308987692327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СПО!$F$14674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СПО!$K$14657:$O$14658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СПО!$K$14674:$O$14674</c:f>
              <c:numCache>
                <c:formatCode>0.00</c:formatCode>
                <c:ptCount val="5"/>
                <c:pt idx="0">
                  <c:v>-0.17936599986570378</c:v>
                </c:pt>
                <c:pt idx="1">
                  <c:v>-9.110409786530127E-2</c:v>
                </c:pt>
                <c:pt idx="2">
                  <c:v>7.6929337818012478E-2</c:v>
                </c:pt>
                <c:pt idx="3">
                  <c:v>0.16577237608632434</c:v>
                </c:pt>
                <c:pt idx="4">
                  <c:v>0.21054184445651725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45-4450-94F0-583A259DE458}"/>
            </c:ext>
          </c:extLst>
        </c:ser>
        <c:ser>
          <c:idx val="1"/>
          <c:order val="1"/>
          <c:tx>
            <c:strRef>
              <c:f>СПО!$F$14675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СПО!$K$14657:$O$14658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СПО!$K$14675:$O$14675</c:f>
              <c:numCache>
                <c:formatCode>0.00</c:formatCode>
                <c:ptCount val="5"/>
                <c:pt idx="0">
                  <c:v>0.21970166351295362</c:v>
                </c:pt>
                <c:pt idx="1">
                  <c:v>0.40469199314247195</c:v>
                </c:pt>
                <c:pt idx="2">
                  <c:v>0.37268260915618612</c:v>
                </c:pt>
                <c:pt idx="3">
                  <c:v>0.3544471281157362</c:v>
                </c:pt>
                <c:pt idx="4">
                  <c:v>0.34866713656341553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45-4450-94F0-583A259DE4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2128"/>
        <c:axId val="1550268208"/>
      </c:barChart>
      <c:catAx>
        <c:axId val="155027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8208"/>
        <c:crosses val="autoZero"/>
        <c:auto val="1"/>
        <c:lblAlgn val="ctr"/>
        <c:lblOffset val="100"/>
        <c:noMultiLvlLbl val="0"/>
      </c:catAx>
      <c:valAx>
        <c:axId val="1550268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2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908008209500129"/>
          <c:w val="0.57510731645135249"/>
          <c:h val="0.448172925752701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СПО!$K$14632:$O$14632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75-4036-9C41-4FD08140D6B4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СПО!$K$14660:$O$14660</c:f>
              <c:numCache>
                <c:formatCode>0.00</c:formatCode>
                <c:ptCount val="5"/>
                <c:pt idx="0">
                  <c:v>4.6982543640897756</c:v>
                </c:pt>
                <c:pt idx="1">
                  <c:v>4.6433915211970076</c:v>
                </c:pt>
                <c:pt idx="2">
                  <c:v>4.7581047381546133</c:v>
                </c:pt>
                <c:pt idx="3">
                  <c:v>4.8802992518703245</c:v>
                </c:pt>
                <c:pt idx="4">
                  <c:v>4.8703241895261842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75-4036-9C41-4FD08140D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5856"/>
        <c:axId val="1550266640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СПО!$K$14631:$O$14631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75-4036-9C41-4FD08140D6B4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СПО!$K$14629:$O$14630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СПО!$K$14659:$O$14659</c:f>
              <c:numCache>
                <c:formatCode>0.00</c:formatCode>
                <c:ptCount val="5"/>
                <c:pt idx="0">
                  <c:v>4.2785046728971965</c:v>
                </c:pt>
                <c:pt idx="1">
                  <c:v>4.1551401869158875</c:v>
                </c:pt>
                <c:pt idx="2">
                  <c:v>4.4579439252336446</c:v>
                </c:pt>
                <c:pt idx="3">
                  <c:v>4.7009345794392523</c:v>
                </c:pt>
                <c:pt idx="4">
                  <c:v>4.7476635514018692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775-4036-9C41-4FD08140D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5856"/>
        <c:axId val="1550266640"/>
      </c:lineChart>
      <c:catAx>
        <c:axId val="155026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6640"/>
        <c:crosses val="autoZero"/>
        <c:auto val="1"/>
        <c:lblAlgn val="ctr"/>
        <c:lblOffset val="100"/>
        <c:noMultiLvlLbl val="0"/>
      </c:catAx>
      <c:valAx>
        <c:axId val="15502666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5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699152737486762"/>
          <c:w val="0.57510731645135249"/>
          <c:h val="0.4648813635137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СПО!$K$14657:$O$14658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СПО!$K$14678:$O$14678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45-47CD-A430-3FEE89C1AFD2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СПО!$K$14657:$O$14658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СПО!$K$14679:$O$14679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45-47CD-A430-3FEE89C1A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7032"/>
        <c:axId val="1550272912"/>
      </c:barChart>
      <c:catAx>
        <c:axId val="1550267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2912"/>
        <c:crosses val="autoZero"/>
        <c:auto val="1"/>
        <c:lblAlgn val="ctr"/>
        <c:lblOffset val="100"/>
        <c:noMultiLvlLbl val="0"/>
      </c:catAx>
      <c:valAx>
        <c:axId val="1550272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7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1661002448401E-2"/>
          <c:y val="0.16861116044704938"/>
          <c:w val="0.54915020860887431"/>
          <c:h val="0.493911122951736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СПО!$P$14600:$S$14601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СПО!$P$14602:$S$14602</c:f>
              <c:numCache>
                <c:formatCode>0.00</c:formatCode>
                <c:ptCount val="4"/>
                <c:pt idx="0">
                  <c:v>4.5233644859813085</c:v>
                </c:pt>
                <c:pt idx="1">
                  <c:v>4.3644859813084116</c:v>
                </c:pt>
                <c:pt idx="2">
                  <c:v>3.5609243697478989</c:v>
                </c:pt>
                <c:pt idx="3">
                  <c:v>3.7537688442211055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58-4C51-97BA-CBB4F010A4EF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СПО!$P$14600:$S$14601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СПО!$P$14603:$S$14603</c:f>
              <c:numCache>
                <c:formatCode>0.00</c:formatCode>
                <c:ptCount val="4"/>
                <c:pt idx="0">
                  <c:v>4.7730673316708225</c:v>
                </c:pt>
                <c:pt idx="1">
                  <c:v>4.7281795511221949</c:v>
                </c:pt>
                <c:pt idx="2">
                  <c:v>3.9392265193370166</c:v>
                </c:pt>
                <c:pt idx="3">
                  <c:v>4.1079365079365076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58-4C51-97BA-CBB4F010A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6832"/>
        <c:axId val="1550276440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СПО!$P$14600:$S$14601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СПО!$P$14616:$S$14616</c:f>
              <c:numCache>
                <c:formatCode>0.00</c:formatCode>
                <c:ptCount val="4"/>
                <c:pt idx="0">
                  <c:v>4.404269222391636</c:v>
                </c:pt>
                <c:pt idx="1">
                  <c:v>4.3895302403252741</c:v>
                </c:pt>
                <c:pt idx="2">
                  <c:v>4.4109609609609608</c:v>
                </c:pt>
                <c:pt idx="3">
                  <c:v>4.231822070145423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58-4C51-97BA-CBB4F010A4EF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СПО!$P$14600:$S$14601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СПО!$P$14617:$S$14617</c:f>
              <c:numCache>
                <c:formatCode>0.00</c:formatCode>
                <c:ptCount val="4"/>
                <c:pt idx="0">
                  <c:v>4.4178838373448537</c:v>
                </c:pt>
                <c:pt idx="1">
                  <c:v>4.4043063841459231</c:v>
                </c:pt>
                <c:pt idx="2">
                  <c:v>4.4150943396226419</c:v>
                </c:pt>
                <c:pt idx="3">
                  <c:v>4.2339525041147423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458-4C51-97BA-CBB4F010A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6832"/>
        <c:axId val="1550276440"/>
      </c:lineChart>
      <c:catAx>
        <c:axId val="155027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440"/>
        <c:crosses val="autoZero"/>
        <c:auto val="1"/>
        <c:lblAlgn val="ctr"/>
        <c:lblOffset val="100"/>
        <c:noMultiLvlLbl val="0"/>
      </c:catAx>
      <c:valAx>
        <c:axId val="1550276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21268708228844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СПО!$P$14600:$S$14601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СПО!$P$14618:$S$14618</c:f>
              <c:numCache>
                <c:formatCode>0.00</c:formatCode>
                <c:ptCount val="4"/>
                <c:pt idx="0">
                  <c:v>0.11909526358967248</c:v>
                </c:pt>
                <c:pt idx="1">
                  <c:v>-2.5044259016862469E-2</c:v>
                </c:pt>
                <c:pt idx="2">
                  <c:v>-0.85003659121306185</c:v>
                </c:pt>
                <c:pt idx="3">
                  <c:v>-0.47805322592431754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D-40B1-97E9-3BA11AD357A5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СПО!$P$14600:$S$14601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СПО!$P$14619:$S$14619</c:f>
              <c:numCache>
                <c:formatCode>0.00</c:formatCode>
                <c:ptCount val="4"/>
                <c:pt idx="0">
                  <c:v>0.35518349432596885</c:v>
                </c:pt>
                <c:pt idx="1">
                  <c:v>0.32387316697627178</c:v>
                </c:pt>
                <c:pt idx="2">
                  <c:v>-0.47586782028562524</c:v>
                </c:pt>
                <c:pt idx="3">
                  <c:v>-0.12601599617823478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BD-40B1-97E9-3BA11AD35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7616"/>
        <c:axId val="1550278008"/>
      </c:barChart>
      <c:catAx>
        <c:axId val="155027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8008"/>
        <c:crosses val="autoZero"/>
        <c:auto val="1"/>
        <c:lblAlgn val="ctr"/>
        <c:lblOffset val="100"/>
        <c:noMultiLvlLbl val="0"/>
      </c:catAx>
      <c:valAx>
        <c:axId val="15502780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7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СПО!$P$14631:$S$14631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EF-42F5-94D7-5DEFB9F7C38F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СПО!$P$14632:$S$14632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EF-42F5-94D7-5DEFB9F7C3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5656"/>
        <c:axId val="1550276048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СПО!$P$14644:$S$14644</c:f>
              <c:numCache>
                <c:formatCode>0.00</c:formatCode>
                <c:ptCount val="4"/>
                <c:pt idx="0">
                  <c:v>4.4004042218728943</c:v>
                </c:pt>
                <c:pt idx="1">
                  <c:v>4.4886593307882325</c:v>
                </c:pt>
                <c:pt idx="2">
                  <c:v>4.4593728542000459</c:v>
                </c:pt>
                <c:pt idx="3">
                  <c:v>4.3044136191677174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EF-42F5-94D7-5DEFB9F7C38F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СПО!$P$14645:$S$14645</c:f>
              <c:numCache>
                <c:formatCode>0.00</c:formatCode>
                <c:ptCount val="4"/>
                <c:pt idx="0">
                  <c:v>4.4596145961459612</c:v>
                </c:pt>
                <c:pt idx="1">
                  <c:v>4.5293152931529317</c:v>
                </c:pt>
                <c:pt idx="2">
                  <c:v>4.4613120269133724</c:v>
                </c:pt>
                <c:pt idx="3">
                  <c:v>4.3479346345891967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BEF-42F5-94D7-5DEFB9F7C3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5656"/>
        <c:axId val="1550276048"/>
      </c:lineChart>
      <c:catAx>
        <c:axId val="1550275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048"/>
        <c:crosses val="autoZero"/>
        <c:auto val="1"/>
        <c:lblAlgn val="ctr"/>
        <c:lblOffset val="100"/>
        <c:noMultiLvlLbl val="0"/>
      </c:catAx>
      <c:valAx>
        <c:axId val="15502760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5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СПО!$P$14646:$S$14646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BE-45F5-B218-FDE2CD5D65D4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СПО!$P$14647:$S$14647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BE-45F5-B218-FDE2CD5D6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7536"/>
        <c:axId val="1552986560"/>
      </c:barChart>
      <c:catAx>
        <c:axId val="155299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86560"/>
        <c:crosses val="autoZero"/>
        <c:auto val="1"/>
        <c:lblAlgn val="ctr"/>
        <c:lblOffset val="100"/>
        <c:noMultiLvlLbl val="0"/>
      </c:catAx>
      <c:valAx>
        <c:axId val="1552986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75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873353348681E-2"/>
          <c:y val="0.15421704332916039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СПО!$P$14657:$S$14658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СПО!$P$14659:$S$14659</c:f>
              <c:numCache>
                <c:formatCode>0.00</c:formatCode>
                <c:ptCount val="4"/>
                <c:pt idx="0">
                  <c:v>4.5233644859813085</c:v>
                </c:pt>
                <c:pt idx="1">
                  <c:v>4.3644859813084116</c:v>
                </c:pt>
                <c:pt idx="2">
                  <c:v>3.5609243697478989</c:v>
                </c:pt>
                <c:pt idx="3">
                  <c:v>3.7537688442211055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9-4BC5-A1EF-BC7CB24865EF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СПО!$P$14657:$S$14658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СПО!$P$14660:$S$14660</c:f>
              <c:numCache>
                <c:formatCode>0.00</c:formatCode>
                <c:ptCount val="4"/>
                <c:pt idx="0">
                  <c:v>4.7730673316708225</c:v>
                </c:pt>
                <c:pt idx="1">
                  <c:v>4.7281795511221949</c:v>
                </c:pt>
                <c:pt idx="2">
                  <c:v>3.9392265193370166</c:v>
                </c:pt>
                <c:pt idx="3">
                  <c:v>4.1079365079365076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A9-4BC5-A1EF-BC7CB2486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9696"/>
        <c:axId val="1552996360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СПО!$P$14657:$S$14658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СПО!$P$14672:$S$14672</c:f>
              <c:numCache>
                <c:formatCode>0.00</c:formatCode>
                <c:ptCount val="4"/>
                <c:pt idx="0">
                  <c:v>4.4039843239712608</c:v>
                </c:pt>
                <c:pt idx="1">
                  <c:v>4.3361637274112779</c:v>
                </c:pt>
                <c:pt idx="2">
                  <c:v>4.3831330763999095</c:v>
                </c:pt>
                <c:pt idx="3">
                  <c:v>4.1905137301274475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A9-4BC5-A1EF-BC7CB24865EF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СПО!$P$14657:$S$14658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СПО!$P$14673:$S$14673</c:f>
              <c:numCache>
                <c:formatCode>0.00</c:formatCode>
                <c:ptCount val="4"/>
                <c:pt idx="0">
                  <c:v>4.3938122705820657</c:v>
                </c:pt>
                <c:pt idx="1">
                  <c:v>4.3370739381227059</c:v>
                </c:pt>
                <c:pt idx="2">
                  <c:v>4.3877354452054798</c:v>
                </c:pt>
                <c:pt idx="3">
                  <c:v>4.1685777018785073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CA9-4BC5-A1EF-BC7CB2486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89696"/>
        <c:axId val="1552996360"/>
      </c:lineChart>
      <c:catAx>
        <c:axId val="155298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6360"/>
        <c:crosses val="autoZero"/>
        <c:auto val="1"/>
        <c:lblAlgn val="ctr"/>
        <c:lblOffset val="100"/>
        <c:noMultiLvlLbl val="0"/>
      </c:catAx>
      <c:valAx>
        <c:axId val="155299636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9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СПО!$F$14674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СПО!$P$14657:$S$14658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СПО!$P$14674:$S$14674</c:f>
              <c:numCache>
                <c:formatCode>0.00</c:formatCode>
                <c:ptCount val="4"/>
                <c:pt idx="0">
                  <c:v>0.11938016201004764</c:v>
                </c:pt>
                <c:pt idx="1">
                  <c:v>2.832225389713372E-2</c:v>
                </c:pt>
                <c:pt idx="2">
                  <c:v>-0.82220870665201051</c:v>
                </c:pt>
                <c:pt idx="3">
                  <c:v>-0.43674488590634208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BC-42E8-9A41-9517FC44FB0D}"/>
            </c:ext>
          </c:extLst>
        </c:ser>
        <c:ser>
          <c:idx val="1"/>
          <c:order val="1"/>
          <c:tx>
            <c:strRef>
              <c:f>СПО!$F$14675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СПО!$P$14657:$S$14658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СПО!$P$14675:$S$14675</c:f>
              <c:numCache>
                <c:formatCode>0.00</c:formatCode>
                <c:ptCount val="4"/>
                <c:pt idx="0">
                  <c:v>0.37925506108875684</c:v>
                </c:pt>
                <c:pt idx="1">
                  <c:v>0.39110561299948898</c:v>
                </c:pt>
                <c:pt idx="2">
                  <c:v>-0.44850892586846314</c:v>
                </c:pt>
                <c:pt idx="3">
                  <c:v>-6.0641193941999738E-2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BC-42E8-9A41-9517FC44FB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1264"/>
        <c:axId val="1552990088"/>
      </c:barChart>
      <c:catAx>
        <c:axId val="155299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0088"/>
        <c:crosses val="autoZero"/>
        <c:auto val="1"/>
        <c:lblAlgn val="ctr"/>
        <c:lblOffset val="100"/>
        <c:noMultiLvlLbl val="0"/>
      </c:catAx>
      <c:valAx>
        <c:axId val="15529900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12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2814417934600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СПО!$P$14632:$S$14632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C4-48C5-8C8C-E54140CB5F87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СПО!$P$14660:$S$14660</c:f>
              <c:numCache>
                <c:formatCode>0.00</c:formatCode>
                <c:ptCount val="4"/>
                <c:pt idx="0">
                  <c:v>4.7730673316708225</c:v>
                </c:pt>
                <c:pt idx="1">
                  <c:v>4.7281795511221949</c:v>
                </c:pt>
                <c:pt idx="2">
                  <c:v>3.9392265193370166</c:v>
                </c:pt>
                <c:pt idx="3">
                  <c:v>4.1079365079365076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C4-48C5-8C8C-E54140CB5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4008"/>
        <c:axId val="1552998320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СПО!$P$14631:$S$14631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C4-48C5-8C8C-E54140CB5F87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СПО!$P$14629:$S$14630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СПО!$P$14659:$S$14659</c:f>
              <c:numCache>
                <c:formatCode>0.00</c:formatCode>
                <c:ptCount val="4"/>
                <c:pt idx="0">
                  <c:v>4.5233644859813085</c:v>
                </c:pt>
                <c:pt idx="1">
                  <c:v>4.3644859813084116</c:v>
                </c:pt>
                <c:pt idx="2">
                  <c:v>3.5609243697478989</c:v>
                </c:pt>
                <c:pt idx="3">
                  <c:v>3.7537688442211055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1C4-48C5-8C8C-E54140CB5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4008"/>
        <c:axId val="1552998320"/>
      </c:lineChart>
      <c:catAx>
        <c:axId val="1552994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8320"/>
        <c:crosses val="autoZero"/>
        <c:auto val="1"/>
        <c:lblAlgn val="ctr"/>
        <c:lblOffset val="100"/>
        <c:noMultiLvlLbl val="0"/>
      </c:catAx>
      <c:valAx>
        <c:axId val="15529983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4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П'!$E$63</c:f>
              <c:strCache>
                <c:ptCount val="1"/>
                <c:pt idx="0">
                  <c:v>Удовлетворенность Профессия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П'!$E$64:$E$79</c:f>
              <c:numCache>
                <c:formatCode>0.00</c:formatCode>
                <c:ptCount val="16"/>
                <c:pt idx="0">
                  <c:v>-15.246001598222314</c:v>
                </c:pt>
                <c:pt idx="1">
                  <c:v>-15.246001598222314</c:v>
                </c:pt>
                <c:pt idx="2">
                  <c:v>-15.246001598222314</c:v>
                </c:pt>
                <c:pt idx="3">
                  <c:v>-15.246001598222314</c:v>
                </c:pt>
                <c:pt idx="4">
                  <c:v>-15.246001598222314</c:v>
                </c:pt>
                <c:pt idx="5">
                  <c:v>-15.246001598222314</c:v>
                </c:pt>
                <c:pt idx="6">
                  <c:v>-15.246001598222314</c:v>
                </c:pt>
                <c:pt idx="7">
                  <c:v>-15.246001598222314</c:v>
                </c:pt>
                <c:pt idx="8">
                  <c:v>-15.246001598222314</c:v>
                </c:pt>
                <c:pt idx="9">
                  <c:v>-15.246001598222314</c:v>
                </c:pt>
                <c:pt idx="10">
                  <c:v>-15.246001598222314</c:v>
                </c:pt>
                <c:pt idx="11">
                  <c:v>-15.246001598222314</c:v>
                </c:pt>
                <c:pt idx="12">
                  <c:v>-15.246001598222314</c:v>
                </c:pt>
                <c:pt idx="13">
                  <c:v>-15.246001598222314</c:v>
                </c:pt>
                <c:pt idx="14">
                  <c:v>-15.246001598222314</c:v>
                </c:pt>
                <c:pt idx="15">
                  <c:v>-15.246001598222314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BB-48EF-8196-5709FFF9F32D}"/>
            </c:ext>
          </c:extLst>
        </c:ser>
        <c:ser>
          <c:idx val="1"/>
          <c:order val="1"/>
          <c:tx>
            <c:strRef>
              <c:f>'Эксперимент% П'!$F$63</c:f>
              <c:strCache>
                <c:ptCount val="1"/>
                <c:pt idx="0">
                  <c:v>Запрос Профессия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П'!$F$64:$F$79</c:f>
              <c:numCache>
                <c:formatCode>0.00</c:formatCode>
                <c:ptCount val="16"/>
                <c:pt idx="0">
                  <c:v>-10.337927486373998</c:v>
                </c:pt>
                <c:pt idx="1">
                  <c:v>-10.337927486373998</c:v>
                </c:pt>
                <c:pt idx="2">
                  <c:v>-10.337927486373998</c:v>
                </c:pt>
                <c:pt idx="3">
                  <c:v>-10.337927486373998</c:v>
                </c:pt>
                <c:pt idx="4">
                  <c:v>-10.337927486373998</c:v>
                </c:pt>
                <c:pt idx="5">
                  <c:v>-10.337927486373998</c:v>
                </c:pt>
                <c:pt idx="6">
                  <c:v>-10.337927486373998</c:v>
                </c:pt>
                <c:pt idx="7">
                  <c:v>-10.337927486373998</c:v>
                </c:pt>
                <c:pt idx="8">
                  <c:v>-10.337927486373998</c:v>
                </c:pt>
                <c:pt idx="9">
                  <c:v>-10.337927486373998</c:v>
                </c:pt>
                <c:pt idx="10">
                  <c:v>-10.337927486373998</c:v>
                </c:pt>
                <c:pt idx="11">
                  <c:v>-10.337927486373998</c:v>
                </c:pt>
                <c:pt idx="12">
                  <c:v>-10.337927486373998</c:v>
                </c:pt>
                <c:pt idx="13">
                  <c:v>-10.337927486373998</c:v>
                </c:pt>
                <c:pt idx="14">
                  <c:v>-10.337927486373998</c:v>
                </c:pt>
                <c:pt idx="15">
                  <c:v>-10.337927486373998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BB-48EF-8196-5709FFF9F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728920"/>
        <c:axId val="1544729704"/>
      </c:radarChart>
      <c:catAx>
        <c:axId val="1544728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9704"/>
        <c:crosses val="autoZero"/>
        <c:auto val="1"/>
        <c:lblAlgn val="ctr"/>
        <c:lblOffset val="100"/>
        <c:noMultiLvlLbl val="0"/>
      </c:catAx>
      <c:valAx>
        <c:axId val="154472970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8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34067777112406"/>
          <c:y val="4.273859706930571E-3"/>
          <c:w val="0.29237510173232545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83257191535268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СПО!$P$14657:$S$14658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СПО!$P$14678:$S$14678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DA-45AF-B3C3-90E270ECCC74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СПО!$P$14657:$S$14658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СПО!$P$14679:$S$14679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DA-45AF-B3C3-90E270ECCC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1656"/>
        <c:axId val="1552997144"/>
      </c:barChart>
      <c:catAx>
        <c:axId val="1552991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7144"/>
        <c:crosses val="autoZero"/>
        <c:auto val="1"/>
        <c:lblAlgn val="ctr"/>
        <c:lblOffset val="100"/>
        <c:noMultiLvlLbl val="0"/>
      </c:catAx>
      <c:valAx>
        <c:axId val="1552997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1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5043561815212E-2"/>
          <c:y val="0.12889788462962506"/>
          <c:w val="0.57783820522946405"/>
          <c:h val="0.53368548367190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СПО!$T$14600:$W$14601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СПО!$T$14602:$W$14602</c:f>
              <c:numCache>
                <c:formatCode>0.00</c:formatCode>
                <c:ptCount val="4"/>
                <c:pt idx="0">
                  <c:v>4.6598130841121499</c:v>
                </c:pt>
                <c:pt idx="1">
                  <c:v>4.6710280373831772</c:v>
                </c:pt>
                <c:pt idx="2">
                  <c:v>4.6897196261682241</c:v>
                </c:pt>
                <c:pt idx="3">
                  <c:v>4.3121495327102801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38-42F7-A7DE-52815DE36065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СПО!$T$14600:$W$14601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СПО!$T$14603:$W$14603</c:f>
              <c:numCache>
                <c:formatCode>0.00</c:formatCode>
                <c:ptCount val="4"/>
                <c:pt idx="0">
                  <c:v>4.8603491271820447</c:v>
                </c:pt>
                <c:pt idx="1">
                  <c:v>4.8653366583541144</c:v>
                </c:pt>
                <c:pt idx="2">
                  <c:v>4.835411471321696</c:v>
                </c:pt>
                <c:pt idx="3">
                  <c:v>4.6658354114713214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38-42F7-A7DE-52815DE36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6168"/>
        <c:axId val="1552994400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СПО!$T$14600:$W$14601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СПО!$T$14616:$W$14616</c:f>
              <c:numCache>
                <c:formatCode>0.00</c:formatCode>
                <c:ptCount val="4"/>
                <c:pt idx="0">
                  <c:v>4.4988746097437016</c:v>
                </c:pt>
                <c:pt idx="1">
                  <c:v>4.4953169244173381</c:v>
                </c:pt>
                <c:pt idx="2">
                  <c:v>4.545414942278371</c:v>
                </c:pt>
                <c:pt idx="3">
                  <c:v>4.3668772235533293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538-42F7-A7DE-52815DE36065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СПО!$T$14600:$W$14601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СПО!$T$14617:$W$14617</c:f>
              <c:numCache>
                <c:formatCode>0.00</c:formatCode>
                <c:ptCount val="4"/>
                <c:pt idx="0">
                  <c:v>4.512171706781869</c:v>
                </c:pt>
                <c:pt idx="1">
                  <c:v>4.4972913666598098</c:v>
                </c:pt>
                <c:pt idx="2">
                  <c:v>4.5483782486456832</c:v>
                </c:pt>
                <c:pt idx="3">
                  <c:v>4.3897689090036343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538-42F7-A7DE-52815DE36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86168"/>
        <c:axId val="1552994400"/>
      </c:lineChart>
      <c:catAx>
        <c:axId val="1552986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4400"/>
        <c:crosses val="autoZero"/>
        <c:auto val="1"/>
        <c:lblAlgn val="ctr"/>
        <c:lblOffset val="100"/>
        <c:noMultiLvlLbl val="0"/>
      </c:catAx>
      <c:valAx>
        <c:axId val="15529944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3.4208950953114234E-3"/>
              <c:y val="0.32746129144198888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6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3103020429656326"/>
          <c:w val="0.5860251398974309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СПО!$T$14600:$W$14601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СПО!$T$14618:$W$14618</c:f>
              <c:numCache>
                <c:formatCode>0.00</c:formatCode>
                <c:ptCount val="4"/>
                <c:pt idx="0">
                  <c:v>0.16093847436844833</c:v>
                </c:pt>
                <c:pt idx="1">
                  <c:v>0.17571111296583908</c:v>
                </c:pt>
                <c:pt idx="2">
                  <c:v>0.14430468388985318</c:v>
                </c:pt>
                <c:pt idx="3">
                  <c:v>-5.4727690843049182E-2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39-4907-9FC7-62C818E50CDB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СПО!$T$14600:$W$14601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СПО!$T$14619:$W$14619</c:f>
              <c:numCache>
                <c:formatCode>0.00</c:formatCode>
                <c:ptCount val="4"/>
                <c:pt idx="0">
                  <c:v>0.34817742040017574</c:v>
                </c:pt>
                <c:pt idx="1">
                  <c:v>0.36804529169430467</c:v>
                </c:pt>
                <c:pt idx="2">
                  <c:v>0.28703322267601283</c:v>
                </c:pt>
                <c:pt idx="3">
                  <c:v>0.27606650246768716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39-4907-9FC7-62C818E50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7344"/>
        <c:axId val="1552990480"/>
      </c:barChart>
      <c:catAx>
        <c:axId val="155298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0480"/>
        <c:crosses val="autoZero"/>
        <c:auto val="1"/>
        <c:lblAlgn val="ctr"/>
        <c:lblOffset val="100"/>
        <c:noMultiLvlLbl val="0"/>
      </c:catAx>
      <c:valAx>
        <c:axId val="15529904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7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894165658759738"/>
          <c:w val="0.5751073164513524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СПО!$T$14631:$W$14631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7F-49BA-8954-500A42DE2E0A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СПО!$T$14632:$W$14632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7F-49BA-8954-500A42DE2E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0872"/>
        <c:axId val="1552988520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СПО!$T$14644:$W$14644</c:f>
              <c:numCache>
                <c:formatCode>0.00</c:formatCode>
                <c:ptCount val="4"/>
                <c:pt idx="0">
                  <c:v>4.535593981585448</c:v>
                </c:pt>
                <c:pt idx="1">
                  <c:v>4.523691893105771</c:v>
                </c:pt>
                <c:pt idx="2">
                  <c:v>4.5686054345385134</c:v>
                </c:pt>
                <c:pt idx="3">
                  <c:v>4.4055692791376604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7F-49BA-8954-500A42DE2E0A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СПО!$T$14645:$W$14645</c:f>
              <c:numCache>
                <c:formatCode>0.00</c:formatCode>
                <c:ptCount val="4"/>
                <c:pt idx="0">
                  <c:v>4.5867158671586719</c:v>
                </c:pt>
                <c:pt idx="1">
                  <c:v>4.5643706437064369</c:v>
                </c:pt>
                <c:pt idx="2">
                  <c:v>4.6037310373103733</c:v>
                </c:pt>
                <c:pt idx="3">
                  <c:v>4.4776547765477659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7F-49BA-8954-500A42DE2E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0872"/>
        <c:axId val="1552988520"/>
      </c:lineChart>
      <c:catAx>
        <c:axId val="1552990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8520"/>
        <c:crosses val="autoZero"/>
        <c:auto val="1"/>
        <c:lblAlgn val="ctr"/>
        <c:lblOffset val="100"/>
        <c:noMultiLvlLbl val="0"/>
      </c:catAx>
      <c:valAx>
        <c:axId val="15529885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08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849365224331285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СПО!$T$14646:$W$14646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41-4448-A0E2-1B496573C51D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СПО!$T$14647:$W$14647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41-4448-A0E2-1B496573C5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8912"/>
        <c:axId val="1552992440"/>
      </c:barChart>
      <c:catAx>
        <c:axId val="155298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2440"/>
        <c:crosses val="autoZero"/>
        <c:auto val="1"/>
        <c:lblAlgn val="ctr"/>
        <c:lblOffset val="100"/>
        <c:noMultiLvlLbl val="0"/>
      </c:catAx>
      <c:valAx>
        <c:axId val="1552992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89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2058219995227867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СПО!$T$14657:$W$14658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СПО!$T$14659:$W$14659</c:f>
              <c:numCache>
                <c:formatCode>0.00</c:formatCode>
                <c:ptCount val="4"/>
                <c:pt idx="0">
                  <c:v>4.6598130841121499</c:v>
                </c:pt>
                <c:pt idx="1">
                  <c:v>4.6710280373831772</c:v>
                </c:pt>
                <c:pt idx="2">
                  <c:v>4.6897196261682241</c:v>
                </c:pt>
                <c:pt idx="3">
                  <c:v>4.3121495327102801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3E-437B-A864-D02C5E81B9B5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СПО!$T$14657:$W$14658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СПО!$T$14660:$W$14660</c:f>
              <c:numCache>
                <c:formatCode>0.00</c:formatCode>
                <c:ptCount val="4"/>
                <c:pt idx="0">
                  <c:v>4.8603491271820447</c:v>
                </c:pt>
                <c:pt idx="1">
                  <c:v>4.8653366583541144</c:v>
                </c:pt>
                <c:pt idx="2">
                  <c:v>4.835411471321696</c:v>
                </c:pt>
                <c:pt idx="3">
                  <c:v>4.6658354114713214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3E-437B-A864-D02C5E81B9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3616"/>
        <c:axId val="1552995184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ysDash"/>
              </a:ln>
            </c:spPr>
          </c:marker>
          <c:cat>
            <c:multiLvlStrRef>
              <c:f>СПО!$T$14657:$W$14658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СПО!$T$14672:$W$14672</c:f>
              <c:numCache>
                <c:formatCode>0.00</c:formatCode>
                <c:ptCount val="4"/>
                <c:pt idx="0">
                  <c:v>4.4781188765512736</c:v>
                </c:pt>
                <c:pt idx="1">
                  <c:v>4.4790986283474856</c:v>
                </c:pt>
                <c:pt idx="2">
                  <c:v>4.5321140866536034</c:v>
                </c:pt>
                <c:pt idx="3">
                  <c:v>4.3456346614413235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3E-437B-A864-D02C5E81B9B5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СПО!$T$14657:$W$14658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СПО!$T$14673:$W$14673</c:f>
              <c:numCache>
                <c:formatCode>0.00</c:formatCode>
                <c:ptCount val="4"/>
                <c:pt idx="0">
                  <c:v>4.4732039853172525</c:v>
                </c:pt>
                <c:pt idx="1">
                  <c:v>4.4616675406397484</c:v>
                </c:pt>
                <c:pt idx="2">
                  <c:v>4.5201887781856316</c:v>
                </c:pt>
                <c:pt idx="3">
                  <c:v>4.3417933927635026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B3E-437B-A864-D02C5E81B9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3616"/>
        <c:axId val="1552995184"/>
      </c:lineChart>
      <c:catAx>
        <c:axId val="155299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5184"/>
        <c:crosses val="autoZero"/>
        <c:auto val="1"/>
        <c:lblAlgn val="ctr"/>
        <c:lblOffset val="100"/>
        <c:noMultiLvlLbl val="0"/>
      </c:catAx>
      <c:valAx>
        <c:axId val="155299518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3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2476719406939336"/>
          <c:w val="0.57920153020790521"/>
          <c:h val="0.504574334164342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СПО!$F$14674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СПО!$T$14657:$W$14658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СПО!$T$14674:$W$14674</c:f>
              <c:numCache>
                <c:formatCode>0.00</c:formatCode>
                <c:ptCount val="4"/>
                <c:pt idx="0">
                  <c:v>0.18169420756087629</c:v>
                </c:pt>
                <c:pt idx="1">
                  <c:v>0.19192940903569156</c:v>
                </c:pt>
                <c:pt idx="2">
                  <c:v>0.15760553951462075</c:v>
                </c:pt>
                <c:pt idx="3">
                  <c:v>-3.3485128731043368E-2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79-4233-A930-CF5ED5569019}"/>
            </c:ext>
          </c:extLst>
        </c:ser>
        <c:ser>
          <c:idx val="1"/>
          <c:order val="1"/>
          <c:tx>
            <c:strRef>
              <c:f>СПО!$F$14675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СПО!$T$14657:$W$14658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СПО!$T$14675:$W$14675</c:f>
              <c:numCache>
                <c:formatCode>0.00</c:formatCode>
                <c:ptCount val="4"/>
                <c:pt idx="0">
                  <c:v>0.38714514186479221</c:v>
                </c:pt>
                <c:pt idx="1">
                  <c:v>0.40366911771436609</c:v>
                </c:pt>
                <c:pt idx="2">
                  <c:v>0.31522269313606444</c:v>
                </c:pt>
                <c:pt idx="3">
                  <c:v>0.32404201870781879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79-4233-A930-CF5ED55690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9496"/>
        <c:axId val="1552999104"/>
      </c:barChart>
      <c:catAx>
        <c:axId val="1552999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9104"/>
        <c:crosses val="autoZero"/>
        <c:auto val="1"/>
        <c:lblAlgn val="ctr"/>
        <c:lblOffset val="100"/>
        <c:noMultiLvlLbl val="0"/>
      </c:catAx>
      <c:valAx>
        <c:axId val="15529991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94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72918980738693"/>
          <c:w val="0.58193097408371552"/>
          <c:h val="0.5150236549584906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СПО!$T$14632:$W$14632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A-41CD-99CD-06D6AEDAB6CC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СПО!$T$14660:$W$14660</c:f>
              <c:numCache>
                <c:formatCode>0.00</c:formatCode>
                <c:ptCount val="4"/>
                <c:pt idx="0">
                  <c:v>4.8603491271820447</c:v>
                </c:pt>
                <c:pt idx="1">
                  <c:v>4.8653366583541144</c:v>
                </c:pt>
                <c:pt idx="2">
                  <c:v>4.835411471321696</c:v>
                </c:pt>
                <c:pt idx="3">
                  <c:v>4.6658354114713214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5A-41CD-99CD-06D6AEDAB6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9888"/>
        <c:axId val="1553001064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СПО!$T$14631:$W$14631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5A-41CD-99CD-06D6AEDAB6CC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СПО!$T$14629:$W$14630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СПО!$T$14659:$W$14659</c:f>
              <c:numCache>
                <c:formatCode>0.00</c:formatCode>
                <c:ptCount val="4"/>
                <c:pt idx="0">
                  <c:v>4.6598130841121499</c:v>
                </c:pt>
                <c:pt idx="1">
                  <c:v>4.6710280373831772</c:v>
                </c:pt>
                <c:pt idx="2">
                  <c:v>4.6897196261682241</c:v>
                </c:pt>
                <c:pt idx="3">
                  <c:v>4.3121495327102801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5A-41CD-99CD-06D6AEDAB6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9888"/>
        <c:axId val="1553001064"/>
      </c:lineChart>
      <c:catAx>
        <c:axId val="155299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3001064"/>
        <c:crosses val="autoZero"/>
        <c:auto val="1"/>
        <c:lblAlgn val="ctr"/>
        <c:lblOffset val="100"/>
        <c:noMultiLvlLbl val="0"/>
      </c:catAx>
      <c:valAx>
        <c:axId val="15530010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98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4902972654733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СПО!$T$14657:$W$14658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СПО!$T$14678:$W$14678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80-4C30-BD12-A3BFD3A2BCF6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СПО!$T$14657:$W$14658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СПО!$T$14679:$W$14679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80-4C30-BD12-A3BFD3A2B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3000280"/>
        <c:axId val="1553001848"/>
      </c:barChart>
      <c:catAx>
        <c:axId val="1553000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3001848"/>
        <c:crosses val="autoZero"/>
        <c:auto val="1"/>
        <c:lblAlgn val="ctr"/>
        <c:lblOffset val="100"/>
        <c:noMultiLvlLbl val="0"/>
      </c:catAx>
      <c:valAx>
        <c:axId val="15530018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3000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3855817162901E-2"/>
          <c:y val="0.11854702372729725"/>
          <c:w val="0.61745838714171153"/>
          <c:h val="0.23189930206092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СПО!$X$14600:$AF$14601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СПО!$X$14602:$AF$14602</c:f>
              <c:numCache>
                <c:formatCode>0.00</c:formatCode>
                <c:ptCount val="9"/>
                <c:pt idx="0">
                  <c:v>4.5925233644859818</c:v>
                </c:pt>
                <c:pt idx="1">
                  <c:v>4.5327102803738315</c:v>
                </c:pt>
                <c:pt idx="2">
                  <c:v>4.4878504672897197</c:v>
                </c:pt>
                <c:pt idx="3">
                  <c:v>4.5748373101952273</c:v>
                </c:pt>
                <c:pt idx="4">
                  <c:v>4.6336448598130842</c:v>
                </c:pt>
                <c:pt idx="5">
                  <c:v>4.5252336448598127</c:v>
                </c:pt>
                <c:pt idx="6">
                  <c:v>4.6803738317757011</c:v>
                </c:pt>
                <c:pt idx="7">
                  <c:v>4.6373831775700936</c:v>
                </c:pt>
                <c:pt idx="8">
                  <c:v>4.6467289719626166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7-422E-9370-E494A388AAF7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СПО!$X$14600:$AF$14601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СПО!$X$14603:$AF$14603</c:f>
              <c:numCache>
                <c:formatCode>0.00</c:formatCode>
                <c:ptCount val="9"/>
                <c:pt idx="0">
                  <c:v>4.8104738154613464</c:v>
                </c:pt>
                <c:pt idx="1">
                  <c:v>4.7531172069825436</c:v>
                </c:pt>
                <c:pt idx="2">
                  <c:v>4.7531172069825436</c:v>
                </c:pt>
                <c:pt idx="3">
                  <c:v>4.7351351351351347</c:v>
                </c:pt>
                <c:pt idx="4">
                  <c:v>4.8279301745635914</c:v>
                </c:pt>
                <c:pt idx="5">
                  <c:v>4.7930174563591024</c:v>
                </c:pt>
                <c:pt idx="6">
                  <c:v>4.8428927680798006</c:v>
                </c:pt>
                <c:pt idx="7">
                  <c:v>4.8279301745635914</c:v>
                </c:pt>
                <c:pt idx="8">
                  <c:v>4.8079800498753116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F7-422E-9370-E494A388AA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8664"/>
        <c:axId val="1554529840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СПО!$X$14600:$AF$14601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СПО!$X$14616:$AF$14616</c:f>
              <c:numCache>
                <c:formatCode>0.00</c:formatCode>
                <c:ptCount val="9"/>
                <c:pt idx="0">
                  <c:v>4.5316198359108402</c:v>
                </c:pt>
                <c:pt idx="1">
                  <c:v>4.3161983591084008</c:v>
                </c:pt>
                <c:pt idx="2">
                  <c:v>4.3418282146228124</c:v>
                </c:pt>
                <c:pt idx="3">
                  <c:v>4.4513597927934789</c:v>
                </c:pt>
                <c:pt idx="4">
                  <c:v>4.5314746242648658</c:v>
                </c:pt>
                <c:pt idx="5">
                  <c:v>4.4393378348943582</c:v>
                </c:pt>
                <c:pt idx="6">
                  <c:v>4.4759311696798081</c:v>
                </c:pt>
                <c:pt idx="7">
                  <c:v>4.4503013141653964</c:v>
                </c:pt>
                <c:pt idx="8">
                  <c:v>4.4691062223190299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F7-422E-9370-E494A388AAF7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СПО!$X$14600:$AF$14601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СПО!$X$14617:$AF$14617</c:f>
              <c:numCache>
                <c:formatCode>0.00</c:formatCode>
                <c:ptCount val="9"/>
                <c:pt idx="0">
                  <c:v>4.54145237605431</c:v>
                </c:pt>
                <c:pt idx="1">
                  <c:v>4.343756428718371</c:v>
                </c:pt>
                <c:pt idx="2">
                  <c:v>4.3769457587602005</c:v>
                </c:pt>
                <c:pt idx="3">
                  <c:v>4.4485909598214288</c:v>
                </c:pt>
                <c:pt idx="4">
                  <c:v>4.5358293903860663</c:v>
                </c:pt>
                <c:pt idx="5">
                  <c:v>4.4399643420421038</c:v>
                </c:pt>
                <c:pt idx="6">
                  <c:v>4.4772680518411851</c:v>
                </c:pt>
                <c:pt idx="7">
                  <c:v>4.4464102036617978</c:v>
                </c:pt>
                <c:pt idx="8">
                  <c:v>4.4738394020434749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5F7-422E-9370-E494A388AA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8664"/>
        <c:axId val="1554529840"/>
      </c:lineChart>
      <c:catAx>
        <c:axId val="1554528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29840"/>
        <c:crosses val="autoZero"/>
        <c:auto val="1"/>
        <c:lblAlgn val="ctr"/>
        <c:lblOffset val="100"/>
        <c:noMultiLvlLbl val="0"/>
      </c:catAx>
      <c:valAx>
        <c:axId val="1554529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8.8855493779383971E-3"/>
              <c:y val="0.1746423428644701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86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058873782025972"/>
          <c:h val="0.29365275714055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П'!$G$63</c:f>
              <c:strCache>
                <c:ptCount val="1"/>
                <c:pt idx="0">
                  <c:v>760915 Ярославский педагогический колледж Профессия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П'!$G$64:$G$79</c:f>
              <c:numCache>
                <c:formatCode>0.00</c:formatCode>
                <c:ptCount val="16"/>
                <c:pt idx="0">
                  <c:v>4.9080741118483164</c:v>
                </c:pt>
                <c:pt idx="1">
                  <c:v>4.9080741118483164</c:v>
                </c:pt>
                <c:pt idx="2">
                  <c:v>4.9080741118483164</c:v>
                </c:pt>
                <c:pt idx="3">
                  <c:v>4.9080741118483164</c:v>
                </c:pt>
                <c:pt idx="4">
                  <c:v>4.9080741118483164</c:v>
                </c:pt>
                <c:pt idx="5">
                  <c:v>4.9080741118483164</c:v>
                </c:pt>
                <c:pt idx="6">
                  <c:v>4.9080741118483164</c:v>
                </c:pt>
                <c:pt idx="7">
                  <c:v>4.9080741118483164</c:v>
                </c:pt>
                <c:pt idx="8">
                  <c:v>4.9080741118483164</c:v>
                </c:pt>
                <c:pt idx="9">
                  <c:v>4.9080741118483164</c:v>
                </c:pt>
                <c:pt idx="10">
                  <c:v>4.9080741118483164</c:v>
                </c:pt>
                <c:pt idx="11">
                  <c:v>4.9080741118483164</c:v>
                </c:pt>
                <c:pt idx="12">
                  <c:v>4.9080741118483164</c:v>
                </c:pt>
                <c:pt idx="13">
                  <c:v>4.9080741118483164</c:v>
                </c:pt>
                <c:pt idx="14">
                  <c:v>4.9080741118483164</c:v>
                </c:pt>
                <c:pt idx="15">
                  <c:v>4.9080741118483164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3B-45F6-9B4E-9363F64456BA}"/>
            </c:ext>
          </c:extLst>
        </c:ser>
        <c:ser>
          <c:idx val="1"/>
          <c:order val="1"/>
          <c:tx>
            <c:strRef>
              <c:f>'Эксперимент% П'!$H$63</c:f>
              <c:strCache>
                <c:ptCount val="1"/>
                <c:pt idx="0">
                  <c:v>ЯО (П)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П'!$H$64:$H$79</c:f>
              <c:numCache>
                <c:formatCode>0.00</c:formatCode>
                <c:ptCount val="16"/>
                <c:pt idx="0">
                  <c:v>-0.69697729017886334</c:v>
                </c:pt>
                <c:pt idx="1">
                  <c:v>-2.5309919472908705E-2</c:v>
                </c:pt>
                <c:pt idx="2">
                  <c:v>0.18938463392895896</c:v>
                </c:pt>
                <c:pt idx="3">
                  <c:v>-0.43619337057641205</c:v>
                </c:pt>
                <c:pt idx="4">
                  <c:v>7.6990445433139362E-2</c:v>
                </c:pt>
                <c:pt idx="5">
                  <c:v>-5.289907316639246E-2</c:v>
                </c:pt>
                <c:pt idx="6">
                  <c:v>7.2370972836786868E-2</c:v>
                </c:pt>
                <c:pt idx="7">
                  <c:v>-1.5389205678009193E-2</c:v>
                </c:pt>
                <c:pt idx="8">
                  <c:v>-0.37220305286206407</c:v>
                </c:pt>
                <c:pt idx="9">
                  <c:v>-5.0996558832478514E-3</c:v>
                </c:pt>
                <c:pt idx="10">
                  <c:v>0.19306613926027583</c:v>
                </c:pt>
                <c:pt idx="11">
                  <c:v>3.7888718559790646E-3</c:v>
                </c:pt>
                <c:pt idx="12">
                  <c:v>6.9661409248660822E-3</c:v>
                </c:pt>
                <c:pt idx="13">
                  <c:v>2.4159997235653225E-3</c:v>
                </c:pt>
                <c:pt idx="14">
                  <c:v>-6.0229083493497593E-2</c:v>
                </c:pt>
                <c:pt idx="15">
                  <c:v>-2.2821530450725477E-2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3B-45F6-9B4E-9363F64456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4725392"/>
        <c:axId val="1544723040"/>
      </c:barChart>
      <c:catAx>
        <c:axId val="1544725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3040"/>
        <c:crosses val="autoZero"/>
        <c:auto val="1"/>
        <c:lblAlgn val="ctr"/>
        <c:lblOffset val="100"/>
        <c:noMultiLvlLbl val="0"/>
      </c:catAx>
      <c:valAx>
        <c:axId val="15447230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53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62477131504943"/>
          <c:y val="0.79710989888019479"/>
          <c:w val="0.26777047956006522"/>
          <c:h val="0.190350916166827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9.9715002729921912E-2"/>
          <c:w val="0.602430562273082"/>
          <c:h val="0.1722396542537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СПО!$X$14600:$AF$14601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СПО!$X$14618:$AF$14618</c:f>
              <c:numCache>
                <c:formatCode>0.00</c:formatCode>
                <c:ptCount val="9"/>
                <c:pt idx="0">
                  <c:v>6.0903528575141586E-2</c:v>
                </c:pt>
                <c:pt idx="1">
                  <c:v>0.21651192126543073</c:v>
                </c:pt>
                <c:pt idx="2">
                  <c:v>0.14602225266690727</c:v>
                </c:pt>
                <c:pt idx="3">
                  <c:v>0.12347751740174839</c:v>
                </c:pt>
                <c:pt idx="4">
                  <c:v>0.10217023554821836</c:v>
                </c:pt>
                <c:pt idx="5">
                  <c:v>8.5895809965454539E-2</c:v>
                </c:pt>
                <c:pt idx="6">
                  <c:v>0.20444266209589301</c:v>
                </c:pt>
                <c:pt idx="7">
                  <c:v>0.18708186340469712</c:v>
                </c:pt>
                <c:pt idx="8">
                  <c:v>0.17762274964358671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FA-4531-8855-9A28FC91868E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СПО!$X$14600:$AF$14601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СПО!$X$14619:$AF$14619</c:f>
              <c:numCache>
                <c:formatCode>0.00</c:formatCode>
                <c:ptCount val="9"/>
                <c:pt idx="0">
                  <c:v>0.26902143940703649</c:v>
                </c:pt>
                <c:pt idx="1">
                  <c:v>0.40936077826417261</c:v>
                </c:pt>
                <c:pt idx="2">
                  <c:v>0.37617144822234305</c:v>
                </c:pt>
                <c:pt idx="3">
                  <c:v>0.28654417531370591</c:v>
                </c:pt>
                <c:pt idx="4">
                  <c:v>0.29210078417752516</c:v>
                </c:pt>
                <c:pt idx="5">
                  <c:v>0.3530531143169986</c:v>
                </c:pt>
                <c:pt idx="6">
                  <c:v>0.36562471623861548</c:v>
                </c:pt>
                <c:pt idx="7">
                  <c:v>0.38151997090179357</c:v>
                </c:pt>
                <c:pt idx="8">
                  <c:v>0.33414064783183672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FA-4531-8855-9A28FC9186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7288"/>
        <c:axId val="1554529056"/>
      </c:barChart>
      <c:catAx>
        <c:axId val="1554537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29056"/>
        <c:crosses val="autoZero"/>
        <c:auto val="1"/>
        <c:lblAlgn val="ctr"/>
        <c:lblOffset val="100"/>
        <c:noMultiLvlLbl val="0"/>
      </c:catAx>
      <c:valAx>
        <c:axId val="15545290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72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1224633105072392"/>
          <c:w val="0.57376553360805327"/>
          <c:h val="0.24422062373782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СПО!$X$14631:$AF$14631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5E-4A83-A4DB-53896950B77D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СПО!$X$14632:$AF$14632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5E-4A83-A4DB-53896950B7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6312"/>
        <c:axId val="1554537680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СПО!$X$14644:$AF$14644</c:f>
              <c:numCache>
                <c:formatCode>0.00</c:formatCode>
                <c:ptCount val="9"/>
                <c:pt idx="0">
                  <c:v>4.5942061531551763</c:v>
                </c:pt>
                <c:pt idx="1">
                  <c:v>4.3927689198293285</c:v>
                </c:pt>
                <c:pt idx="2">
                  <c:v>4.417022232203009</c:v>
                </c:pt>
                <c:pt idx="3">
                  <c:v>4.5136249141286928</c:v>
                </c:pt>
                <c:pt idx="4">
                  <c:v>4.5517628565012354</c:v>
                </c:pt>
                <c:pt idx="5">
                  <c:v>4.4769818100157197</c:v>
                </c:pt>
                <c:pt idx="6">
                  <c:v>4.5016842578037277</c:v>
                </c:pt>
                <c:pt idx="7">
                  <c:v>4.4940489557601619</c:v>
                </c:pt>
                <c:pt idx="8">
                  <c:v>4.4951717942959801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5E-4A83-A4DB-53896950B77D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СПО!$X$14645:$AF$14645</c:f>
              <c:numCache>
                <c:formatCode>0.00</c:formatCode>
                <c:ptCount val="9"/>
                <c:pt idx="0">
                  <c:v>4.628126281262813</c:v>
                </c:pt>
                <c:pt idx="1">
                  <c:v>4.4538745387453877</c:v>
                </c:pt>
                <c:pt idx="2">
                  <c:v>4.4858548585485858</c:v>
                </c:pt>
                <c:pt idx="3">
                  <c:v>4.5464344941956885</c:v>
                </c:pt>
                <c:pt idx="4">
                  <c:v>4.6027060270602709</c:v>
                </c:pt>
                <c:pt idx="5">
                  <c:v>4.5067650676506767</c:v>
                </c:pt>
                <c:pt idx="6">
                  <c:v>4.5436654366543667</c:v>
                </c:pt>
                <c:pt idx="7">
                  <c:v>4.5231652316523165</c:v>
                </c:pt>
                <c:pt idx="8">
                  <c:v>4.5325953259532596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05E-4A83-A4DB-53896950B7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6312"/>
        <c:axId val="1554537680"/>
      </c:lineChart>
      <c:catAx>
        <c:axId val="1554526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7680"/>
        <c:crosses val="autoZero"/>
        <c:auto val="1"/>
        <c:lblAlgn val="ctr"/>
        <c:lblOffset val="100"/>
        <c:noMultiLvlLbl val="0"/>
      </c:catAx>
      <c:valAx>
        <c:axId val="15545376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63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56129286050541E-2"/>
          <c:y val="9.5537893289654577E-2"/>
          <c:w val="0.58056732466181282"/>
          <c:h val="0.170988494859195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СПО!$X$14646:$AF$14646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FB-431A-8AFF-AF46C60FB114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СПО!$X$14647:$AF$14647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FB-431A-8AFF-AF46C60FB1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8072"/>
        <c:axId val="1554531408"/>
      </c:barChart>
      <c:catAx>
        <c:axId val="1554538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1408"/>
        <c:crosses val="autoZero"/>
        <c:auto val="1"/>
        <c:lblAlgn val="ctr"/>
        <c:lblOffset val="100"/>
        <c:noMultiLvlLbl val="0"/>
      </c:catAx>
      <c:valAx>
        <c:axId val="1554531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8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7647232056680875"/>
          <c:h val="0.26716857761200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СПО!$X$14657:$AF$14658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СПО!$X$14659:$AF$14659</c:f>
              <c:numCache>
                <c:formatCode>0.00</c:formatCode>
                <c:ptCount val="9"/>
                <c:pt idx="0">
                  <c:v>4.5925233644859818</c:v>
                </c:pt>
                <c:pt idx="1">
                  <c:v>4.5327102803738315</c:v>
                </c:pt>
                <c:pt idx="2">
                  <c:v>4.4878504672897197</c:v>
                </c:pt>
                <c:pt idx="3">
                  <c:v>4.5748373101952273</c:v>
                </c:pt>
                <c:pt idx="4">
                  <c:v>4.6336448598130842</c:v>
                </c:pt>
                <c:pt idx="5">
                  <c:v>4.5252336448598127</c:v>
                </c:pt>
                <c:pt idx="6">
                  <c:v>4.6803738317757011</c:v>
                </c:pt>
                <c:pt idx="7">
                  <c:v>4.6373831775700936</c:v>
                </c:pt>
                <c:pt idx="8">
                  <c:v>4.6467289719626166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1A-42EC-AFB0-3A4604507875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СПО!$X$14657:$AF$14658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СПО!$X$14660:$AF$14660</c:f>
              <c:numCache>
                <c:formatCode>0.00</c:formatCode>
                <c:ptCount val="9"/>
                <c:pt idx="0">
                  <c:v>4.8104738154613464</c:v>
                </c:pt>
                <c:pt idx="1">
                  <c:v>4.7531172069825436</c:v>
                </c:pt>
                <c:pt idx="2">
                  <c:v>4.7531172069825436</c:v>
                </c:pt>
                <c:pt idx="3">
                  <c:v>4.7351351351351347</c:v>
                </c:pt>
                <c:pt idx="4">
                  <c:v>4.8279301745635914</c:v>
                </c:pt>
                <c:pt idx="5">
                  <c:v>4.7930174563591024</c:v>
                </c:pt>
                <c:pt idx="6">
                  <c:v>4.8428927680798006</c:v>
                </c:pt>
                <c:pt idx="7">
                  <c:v>4.8279301745635914</c:v>
                </c:pt>
                <c:pt idx="8">
                  <c:v>4.8079800498753116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1A-42EC-AFB0-3A4604507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7096"/>
        <c:axId val="1554530232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СПО!$X$14657:$AF$14658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СПО!$X$14672:$AF$14672</c:f>
              <c:numCache>
                <c:formatCode>0.00</c:formatCode>
                <c:ptCount val="9"/>
                <c:pt idx="0">
                  <c:v>4.4976050511648165</c:v>
                </c:pt>
                <c:pt idx="1">
                  <c:v>4.2749836708033966</c:v>
                </c:pt>
                <c:pt idx="2">
                  <c:v>4.3017635532331813</c:v>
                </c:pt>
                <c:pt idx="3">
                  <c:v>4.4170045175489401</c:v>
                </c:pt>
                <c:pt idx="4">
                  <c:v>4.5192684519921622</c:v>
                </c:pt>
                <c:pt idx="5">
                  <c:v>4.4171565425647721</c:v>
                </c:pt>
                <c:pt idx="6">
                  <c:v>4.4607010668408451</c:v>
                </c:pt>
                <c:pt idx="7">
                  <c:v>4.4261920313520573</c:v>
                </c:pt>
                <c:pt idx="8">
                  <c:v>4.4538428042673637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1A-42EC-AFB0-3A4604507875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СПО!$X$14657:$AF$14658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СПО!$X$14673:$AF$14673</c:f>
              <c:numCache>
                <c:formatCode>0.00</c:formatCode>
                <c:ptCount val="9"/>
                <c:pt idx="0">
                  <c:v>4.4955427372836914</c:v>
                </c:pt>
                <c:pt idx="1">
                  <c:v>4.2848453067645513</c:v>
                </c:pt>
                <c:pt idx="2">
                  <c:v>4.3194546407970638</c:v>
                </c:pt>
                <c:pt idx="3">
                  <c:v>4.3970069481560659</c:v>
                </c:pt>
                <c:pt idx="4">
                  <c:v>4.5001573151546932</c:v>
                </c:pt>
                <c:pt idx="5">
                  <c:v>4.4048243314105928</c:v>
                </c:pt>
                <c:pt idx="6">
                  <c:v>4.4425799685369691</c:v>
                </c:pt>
                <c:pt idx="7">
                  <c:v>4.4055584687991614</c:v>
                </c:pt>
                <c:pt idx="8">
                  <c:v>4.4431043523859461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D1A-42EC-AFB0-3A4604507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7096"/>
        <c:axId val="1554530232"/>
      </c:lineChart>
      <c:catAx>
        <c:axId val="1554527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0232"/>
        <c:crosses val="autoZero"/>
        <c:auto val="1"/>
        <c:lblAlgn val="ctr"/>
        <c:lblOffset val="100"/>
        <c:noMultiLvlLbl val="0"/>
      </c:catAx>
      <c:valAx>
        <c:axId val="15545302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7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9715002729921912E-2"/>
          <c:w val="0.60380373215018879"/>
          <c:h val="0.1710934159545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СПО!$F$14674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СПО!$X$14657:$AF$14658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СПО!$X$14674:$AF$14674</c:f>
              <c:numCache>
                <c:formatCode>0.00</c:formatCode>
                <c:ptCount val="9"/>
                <c:pt idx="0">
                  <c:v>9.4918313321165293E-2</c:v>
                </c:pt>
                <c:pt idx="1">
                  <c:v>0.25772660957043492</c:v>
                </c:pt>
                <c:pt idx="2">
                  <c:v>0.18608691405653843</c:v>
                </c:pt>
                <c:pt idx="3">
                  <c:v>0.15783279264628725</c:v>
                </c:pt>
                <c:pt idx="4">
                  <c:v>0.11437640782092195</c:v>
                </c:pt>
                <c:pt idx="5">
                  <c:v>0.10807710229504064</c:v>
                </c:pt>
                <c:pt idx="6">
                  <c:v>0.21967276493485599</c:v>
                </c:pt>
                <c:pt idx="7">
                  <c:v>0.21119114621803625</c:v>
                </c:pt>
                <c:pt idx="8">
                  <c:v>0.19288616769525291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D6-4776-8D0F-1CCBB4C867E5}"/>
            </c:ext>
          </c:extLst>
        </c:ser>
        <c:ser>
          <c:idx val="1"/>
          <c:order val="1"/>
          <c:tx>
            <c:strRef>
              <c:f>СПО!$F$14675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СПО!$X$14657:$AF$14658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СПО!$X$14675:$AF$14675</c:f>
              <c:numCache>
                <c:formatCode>0.00</c:formatCode>
                <c:ptCount val="9"/>
                <c:pt idx="0">
                  <c:v>0.31493107817765509</c:v>
                </c:pt>
                <c:pt idx="1">
                  <c:v>0.46827190021799225</c:v>
                </c:pt>
                <c:pt idx="2">
                  <c:v>0.43366256618547983</c:v>
                </c:pt>
                <c:pt idx="3">
                  <c:v>0.33812818697906888</c:v>
                </c:pt>
                <c:pt idx="4">
                  <c:v>0.32777285940889822</c:v>
                </c:pt>
                <c:pt idx="5">
                  <c:v>0.38819312494850955</c:v>
                </c:pt>
                <c:pt idx="6">
                  <c:v>0.4003127995428315</c:v>
                </c:pt>
                <c:pt idx="7">
                  <c:v>0.42237170576443006</c:v>
                </c:pt>
                <c:pt idx="8">
                  <c:v>0.36487569748936544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D6-4776-8D0F-1CCBB4C867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1016"/>
        <c:axId val="1554534152"/>
      </c:barChart>
      <c:catAx>
        <c:axId val="1554531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4152"/>
        <c:crosses val="autoZero"/>
        <c:auto val="1"/>
        <c:lblAlgn val="ctr"/>
        <c:lblOffset val="100"/>
        <c:noMultiLvlLbl val="0"/>
      </c:catAx>
      <c:valAx>
        <c:axId val="15545341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10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104332353192694"/>
          <c:w val="0.60517109808448388"/>
          <c:h val="0.240061110782204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СПО!$X$14632:$AF$14632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BA-4096-BE8F-51FC90B7555B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СПО!$X$14660:$AF$14660</c:f>
              <c:numCache>
                <c:formatCode>0.00</c:formatCode>
                <c:ptCount val="9"/>
                <c:pt idx="0">
                  <c:v>4.8104738154613464</c:v>
                </c:pt>
                <c:pt idx="1">
                  <c:v>4.7531172069825436</c:v>
                </c:pt>
                <c:pt idx="2">
                  <c:v>4.7531172069825436</c:v>
                </c:pt>
                <c:pt idx="3">
                  <c:v>4.7351351351351347</c:v>
                </c:pt>
                <c:pt idx="4">
                  <c:v>4.8279301745635914</c:v>
                </c:pt>
                <c:pt idx="5">
                  <c:v>4.7930174563591024</c:v>
                </c:pt>
                <c:pt idx="6">
                  <c:v>4.8428927680798006</c:v>
                </c:pt>
                <c:pt idx="7">
                  <c:v>4.8279301745635914</c:v>
                </c:pt>
                <c:pt idx="8">
                  <c:v>4.8079800498753116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BA-4096-BE8F-51FC90B755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5328"/>
        <c:axId val="1554529448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СПО!$X$14631:$AF$14631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BA-4096-BE8F-51FC90B7555B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СПО!$X$14629:$AF$14630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СПО!$X$14659:$AF$14659</c:f>
              <c:numCache>
                <c:formatCode>0.00</c:formatCode>
                <c:ptCount val="9"/>
                <c:pt idx="0">
                  <c:v>4.5925233644859818</c:v>
                </c:pt>
                <c:pt idx="1">
                  <c:v>4.5327102803738315</c:v>
                </c:pt>
                <c:pt idx="2">
                  <c:v>4.4878504672897197</c:v>
                </c:pt>
                <c:pt idx="3">
                  <c:v>4.5748373101952273</c:v>
                </c:pt>
                <c:pt idx="4">
                  <c:v>4.6336448598130842</c:v>
                </c:pt>
                <c:pt idx="5">
                  <c:v>4.5252336448598127</c:v>
                </c:pt>
                <c:pt idx="6">
                  <c:v>4.6803738317757011</c:v>
                </c:pt>
                <c:pt idx="7">
                  <c:v>4.6373831775700936</c:v>
                </c:pt>
                <c:pt idx="8">
                  <c:v>4.6467289719626166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BA-4096-BE8F-51FC90B755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35328"/>
        <c:axId val="1554529448"/>
      </c:lineChart>
      <c:catAx>
        <c:axId val="155453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29448"/>
        <c:crosses val="autoZero"/>
        <c:auto val="1"/>
        <c:lblAlgn val="ctr"/>
        <c:lblOffset val="100"/>
        <c:noMultiLvlLbl val="0"/>
      </c:catAx>
      <c:valAx>
        <c:axId val="15545294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5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06005499312586"/>
          <c:w val="0.58875733285182108"/>
          <c:h val="0.16385797119836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СПО!$X$14657:$AF$14658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СПО!$X$14678:$AF$14678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8E-408A-9B65-A9117AA3514E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СПО!$X$14657:$AF$14658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СПО!$X$14679:$AF$14679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8E-408A-9B65-A9117AA351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6112"/>
        <c:axId val="1554536504"/>
      </c:barChart>
      <c:catAx>
        <c:axId val="155453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6504"/>
        <c:crosses val="autoZero"/>
        <c:auto val="1"/>
        <c:lblAlgn val="ctr"/>
        <c:lblOffset val="100"/>
        <c:noMultiLvlLbl val="0"/>
      </c:catAx>
      <c:valAx>
        <c:axId val="1554536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61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7297920683748E-2"/>
          <c:y val="0.1164410369756412"/>
          <c:w val="0.61064271143011295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СПО!$AG$14600:$AL$14601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СПО!$AG$14602:$AL$14602</c:f>
              <c:numCache>
                <c:formatCode>0.00</c:formatCode>
                <c:ptCount val="6"/>
                <c:pt idx="0">
                  <c:v>4.6099426386233269</c:v>
                </c:pt>
                <c:pt idx="1">
                  <c:v>4.6859813084112147</c:v>
                </c:pt>
                <c:pt idx="2">
                  <c:v>4.6728971962616823</c:v>
                </c:pt>
                <c:pt idx="3">
                  <c:v>4.6822429906542054</c:v>
                </c:pt>
                <c:pt idx="4">
                  <c:v>4.4411214953271028</c:v>
                </c:pt>
                <c:pt idx="5">
                  <c:v>4.708333333333333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42-4618-AF37-6787B525DCE5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СПО!$AG$14600:$AL$14601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СПО!$AG$14603:$AL$14603</c:f>
              <c:numCache>
                <c:formatCode>0.00</c:formatCode>
                <c:ptCount val="6"/>
                <c:pt idx="0">
                  <c:v>4.8163265306122449</c:v>
                </c:pt>
                <c:pt idx="1">
                  <c:v>4.8403990024937658</c:v>
                </c:pt>
                <c:pt idx="2">
                  <c:v>4.8503740648379052</c:v>
                </c:pt>
                <c:pt idx="3">
                  <c:v>4.8403990024937658</c:v>
                </c:pt>
                <c:pt idx="4">
                  <c:v>4.7855361596009978</c:v>
                </c:pt>
                <c:pt idx="5">
                  <c:v>4.8484042553191493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42-4618-AF37-6787B525D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7880"/>
        <c:axId val="1554530624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СПО!$AG$14600:$AL$14601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СПО!$AG$14616:$AL$14616</c:f>
              <c:numCache>
                <c:formatCode>0.00</c:formatCode>
                <c:ptCount val="6"/>
                <c:pt idx="0">
                  <c:v>4.4637457801262297</c:v>
                </c:pt>
                <c:pt idx="1">
                  <c:v>4.4728817251143544</c:v>
                </c:pt>
                <c:pt idx="2">
                  <c:v>4.5272634865316199</c:v>
                </c:pt>
                <c:pt idx="3">
                  <c:v>4.5190590285340884</c:v>
                </c:pt>
                <c:pt idx="4">
                  <c:v>4.4051404922674795</c:v>
                </c:pt>
                <c:pt idx="5">
                  <c:v>4.4846644630640329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42-4618-AF37-6787B525DCE5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СПО!$AG$14600:$AL$14601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СПО!$AG$14617:$AL$14617</c:f>
              <c:numCache>
                <c:formatCode>0.00</c:formatCode>
                <c:ptCount val="6"/>
                <c:pt idx="0">
                  <c:v>4.4739460953697305</c:v>
                </c:pt>
                <c:pt idx="1">
                  <c:v>4.4825481725296576</c:v>
                </c:pt>
                <c:pt idx="2">
                  <c:v>4.5430981279572107</c:v>
                </c:pt>
                <c:pt idx="3">
                  <c:v>4.5194404443530134</c:v>
                </c:pt>
                <c:pt idx="4">
                  <c:v>4.4128780086401971</c:v>
                </c:pt>
                <c:pt idx="5">
                  <c:v>4.4829299453474345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B42-4618-AF37-6787B525D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7880"/>
        <c:axId val="1554530624"/>
      </c:lineChart>
      <c:catAx>
        <c:axId val="1554527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0624"/>
        <c:crosses val="autoZero"/>
        <c:auto val="1"/>
        <c:lblAlgn val="ctr"/>
        <c:lblOffset val="100"/>
        <c:noMultiLvlLbl val="0"/>
      </c:catAx>
      <c:valAx>
        <c:axId val="1554530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1.0251712948595141E-2"/>
              <c:y val="0.3087430320337707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78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562651413045109"/>
          <c:h val="0.19169922838592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СПО!$AG$14600:$AL$14601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СПО!$AG$14618:$AL$14618</c:f>
              <c:numCache>
                <c:formatCode>0.00</c:formatCode>
                <c:ptCount val="6"/>
                <c:pt idx="0">
                  <c:v>0.14619685849709718</c:v>
                </c:pt>
                <c:pt idx="1">
                  <c:v>0.2130995832968603</c:v>
                </c:pt>
                <c:pt idx="2">
                  <c:v>0.1456337097300624</c:v>
                </c:pt>
                <c:pt idx="3">
                  <c:v>0.16318396212011699</c:v>
                </c:pt>
                <c:pt idx="4">
                  <c:v>3.5981003059623262E-2</c:v>
                </c:pt>
                <c:pt idx="5">
                  <c:v>0.22366887026930016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F1-4921-A9AB-3DD22F532E94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СПО!$AG$14600:$AL$14601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СПО!$AG$14619:$AL$14619</c:f>
              <c:numCache>
                <c:formatCode>0.00</c:formatCode>
                <c:ptCount val="6"/>
                <c:pt idx="0">
                  <c:v>0.34238043524251438</c:v>
                </c:pt>
                <c:pt idx="1">
                  <c:v>0.35785082996410811</c:v>
                </c:pt>
                <c:pt idx="2">
                  <c:v>0.30727593688069454</c:v>
                </c:pt>
                <c:pt idx="3">
                  <c:v>0.32095855814075236</c:v>
                </c:pt>
                <c:pt idx="4">
                  <c:v>0.37265815096080068</c:v>
                </c:pt>
                <c:pt idx="5">
                  <c:v>0.36547430997171482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F1-4921-A9AB-3DD22F532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1800"/>
        <c:axId val="1554532192"/>
      </c:barChart>
      <c:catAx>
        <c:axId val="155453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2192"/>
        <c:crosses val="autoZero"/>
        <c:auto val="1"/>
        <c:lblAlgn val="ctr"/>
        <c:lblOffset val="100"/>
        <c:noMultiLvlLbl val="0"/>
      </c:catAx>
      <c:valAx>
        <c:axId val="15545321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1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598066689032291"/>
          <c:w val="0.60380373215018879"/>
          <c:h val="0.25256612660259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СПО!$AG$14631:$AL$14631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31-4E18-AF38-17A1574AE594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СПО!$AG$14632:$AL$14632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31-4E18-AF38-17A1574AE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0424"/>
        <c:axId val="1554539248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СПО!$AG$14644:$AL$14644</c:f>
              <c:numCache>
                <c:formatCode>0.00</c:formatCode>
                <c:ptCount val="6"/>
                <c:pt idx="0">
                  <c:v>4.5235944908557233</c:v>
                </c:pt>
                <c:pt idx="1">
                  <c:v>4.5203233774983156</c:v>
                </c:pt>
                <c:pt idx="2">
                  <c:v>4.5499663148439256</c:v>
                </c:pt>
                <c:pt idx="3">
                  <c:v>4.5584998877161462</c:v>
                </c:pt>
                <c:pt idx="4">
                  <c:v>4.4794520547945202</c:v>
                </c:pt>
                <c:pt idx="5">
                  <c:v>4.4620177330457702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D31-4E18-AF38-17A1574AE594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СПО!$AG$14645:$AL$14645</c:f>
              <c:numCache>
                <c:formatCode>0.00</c:formatCode>
                <c:ptCount val="6"/>
                <c:pt idx="0">
                  <c:v>4.5581299131154323</c:v>
                </c:pt>
                <c:pt idx="1">
                  <c:v>4.5533005330053298</c:v>
                </c:pt>
                <c:pt idx="2">
                  <c:v>4.6018860188601884</c:v>
                </c:pt>
                <c:pt idx="3">
                  <c:v>4.5842558425584254</c:v>
                </c:pt>
                <c:pt idx="4">
                  <c:v>4.5133251332513327</c:v>
                </c:pt>
                <c:pt idx="5">
                  <c:v>4.5331605098293366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D31-4E18-AF38-17A1574AE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40424"/>
        <c:axId val="1554539248"/>
      </c:lineChart>
      <c:catAx>
        <c:axId val="1554540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9248"/>
        <c:crosses val="autoZero"/>
        <c:auto val="1"/>
        <c:lblAlgn val="ctr"/>
        <c:lblOffset val="100"/>
        <c:noMultiLvlLbl val="0"/>
      </c:catAx>
      <c:valAx>
        <c:axId val="15545392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04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С'!$E$63</c:f>
              <c:strCache>
                <c:ptCount val="1"/>
                <c:pt idx="0">
                  <c:v>Удовлетворенность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С'!$E$64:$E$79</c:f>
              <c:numCache>
                <c:formatCode>0.00</c:formatCode>
                <c:ptCount val="16"/>
                <c:pt idx="0">
                  <c:v>1.509440173774854</c:v>
                </c:pt>
                <c:pt idx="1">
                  <c:v>1.2860805473120607</c:v>
                </c:pt>
                <c:pt idx="2">
                  <c:v>-0.28003836435882828</c:v>
                </c:pt>
                <c:pt idx="3">
                  <c:v>1.4499767124869232</c:v>
                </c:pt>
                <c:pt idx="4">
                  <c:v>1.4364735514861315</c:v>
                </c:pt>
                <c:pt idx="5">
                  <c:v>1.5557101795895323</c:v>
                </c:pt>
                <c:pt idx="6">
                  <c:v>1.5698327516454094</c:v>
                </c:pt>
                <c:pt idx="7">
                  <c:v>1.1838777232234292</c:v>
                </c:pt>
                <c:pt idx="8">
                  <c:v>1.5941225137340216</c:v>
                </c:pt>
                <c:pt idx="9">
                  <c:v>0.94825375787000377</c:v>
                </c:pt>
                <c:pt idx="10">
                  <c:v>0.93710435887851684</c:v>
                </c:pt>
                <c:pt idx="11">
                  <c:v>1.0515010042914992</c:v>
                </c:pt>
                <c:pt idx="12">
                  <c:v>1.4173249011547195</c:v>
                </c:pt>
                <c:pt idx="13">
                  <c:v>1.5023788877469064</c:v>
                </c:pt>
                <c:pt idx="14">
                  <c:v>1.2303335523546239</c:v>
                </c:pt>
                <c:pt idx="15">
                  <c:v>1.4042641766218045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39-4547-B4D3-A4A5DFDAA2B0}"/>
            </c:ext>
          </c:extLst>
        </c:ser>
        <c:ser>
          <c:idx val="1"/>
          <c:order val="1"/>
          <c:tx>
            <c:strRef>
              <c:f>'Эксперимент% С'!$F$63</c:f>
              <c:strCache>
                <c:ptCount val="1"/>
                <c:pt idx="0">
                  <c:v>Запрос Специальность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С'!$F$64:$F$79</c:f>
              <c:numCache>
                <c:formatCode>0.00</c:formatCode>
                <c:ptCount val="16"/>
                <c:pt idx="0">
                  <c:v>0.92188804147545589</c:v>
                </c:pt>
                <c:pt idx="1">
                  <c:v>1.6412678603340667</c:v>
                </c:pt>
                <c:pt idx="2">
                  <c:v>1.1869227115812599</c:v>
                </c:pt>
                <c:pt idx="3">
                  <c:v>1.3099745227018129</c:v>
                </c:pt>
                <c:pt idx="4">
                  <c:v>1.7453886235899181</c:v>
                </c:pt>
                <c:pt idx="5">
                  <c:v>1.8116472911163695</c:v>
                </c:pt>
                <c:pt idx="6">
                  <c:v>1.6412678603340667</c:v>
                </c:pt>
                <c:pt idx="7">
                  <c:v>1.8021817671840195</c:v>
                </c:pt>
                <c:pt idx="8">
                  <c:v>1.5655436688752653</c:v>
                </c:pt>
                <c:pt idx="9">
                  <c:v>1.3951642380929625</c:v>
                </c:pt>
                <c:pt idx="10">
                  <c:v>1.7075265278605183</c:v>
                </c:pt>
                <c:pt idx="11">
                  <c:v>1.5159845396854217</c:v>
                </c:pt>
                <c:pt idx="12">
                  <c:v>1.6318023364017169</c:v>
                </c:pt>
                <c:pt idx="13">
                  <c:v>1.6980610039281683</c:v>
                </c:pt>
                <c:pt idx="14">
                  <c:v>1.1395950919195101</c:v>
                </c:pt>
                <c:pt idx="15">
                  <c:v>1.7927162432516697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39-4547-B4D3-A4A5DFDAA2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7596680"/>
        <c:axId val="1547599816"/>
      </c:radarChart>
      <c:catAx>
        <c:axId val="15475966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9816"/>
        <c:crosses val="autoZero"/>
        <c:auto val="1"/>
        <c:lblAlgn val="ctr"/>
        <c:lblOffset val="100"/>
        <c:noMultiLvlLbl val="0"/>
      </c:catAx>
      <c:valAx>
        <c:axId val="15475998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6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335666681359847"/>
          <c:y val="4.273859706930571E-3"/>
          <c:w val="0.34835911268985109"/>
          <c:h val="6.7386545505004045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496151126072372E-2"/>
          <c:y val="9.4512363586130688E-2"/>
          <c:w val="0.50007179692219061"/>
          <c:h val="0.18398933685920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СПО!$AG$14646:$AL$14646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22-4882-BF17-8002DA120ABD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СПО!$AG$14647:$AL$14647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22-4882-BF17-8002DA120A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0032"/>
        <c:axId val="1554540816"/>
      </c:barChart>
      <c:catAx>
        <c:axId val="155454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40816"/>
        <c:crosses val="autoZero"/>
        <c:auto val="1"/>
        <c:lblAlgn val="ctr"/>
        <c:lblOffset val="100"/>
        <c:noMultiLvlLbl val="0"/>
      </c:catAx>
      <c:valAx>
        <c:axId val="15545408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0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557485903942598"/>
          <c:y val="0.95222406409725102"/>
          <c:w val="0.19667982227037345"/>
          <c:h val="3.524460758194699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609531463060354"/>
          <c:w val="0.58473674835503042"/>
          <c:h val="0.23966235383292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СПО!$AG$14657:$AL$14658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СПО!$AG$14659:$AL$14659</c:f>
              <c:numCache>
                <c:formatCode>0.00</c:formatCode>
                <c:ptCount val="6"/>
                <c:pt idx="0">
                  <c:v>4.6099426386233269</c:v>
                </c:pt>
                <c:pt idx="1">
                  <c:v>4.6859813084112147</c:v>
                </c:pt>
                <c:pt idx="2">
                  <c:v>4.6728971962616823</c:v>
                </c:pt>
                <c:pt idx="3">
                  <c:v>4.6822429906542054</c:v>
                </c:pt>
                <c:pt idx="4">
                  <c:v>4.4411214953271028</c:v>
                </c:pt>
                <c:pt idx="5">
                  <c:v>4.708333333333333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84-4477-8F69-0990F51DC4F9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СПО!$AG$14657:$AL$14658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СПО!$AG$14660:$AL$14660</c:f>
              <c:numCache>
                <c:formatCode>0.00</c:formatCode>
                <c:ptCount val="6"/>
                <c:pt idx="0">
                  <c:v>4.8163265306122449</c:v>
                </c:pt>
                <c:pt idx="1">
                  <c:v>4.8403990024937658</c:v>
                </c:pt>
                <c:pt idx="2">
                  <c:v>4.8503740648379052</c:v>
                </c:pt>
                <c:pt idx="3">
                  <c:v>4.8403990024937658</c:v>
                </c:pt>
                <c:pt idx="4">
                  <c:v>4.7855361596009978</c:v>
                </c:pt>
                <c:pt idx="5">
                  <c:v>4.8484042553191493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84-4477-8F69-0990F51DC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1600"/>
        <c:axId val="1554541992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СПО!$AG$14657:$AL$14658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СПО!$AG$14672:$AL$14672</c:f>
              <c:numCache>
                <c:formatCode>0.00</c:formatCode>
                <c:ptCount val="6"/>
                <c:pt idx="0">
                  <c:v>4.4318006395412946</c:v>
                </c:pt>
                <c:pt idx="1">
                  <c:v>4.4476377095580233</c:v>
                </c:pt>
                <c:pt idx="2">
                  <c:v>4.5138253864576532</c:v>
                </c:pt>
                <c:pt idx="3">
                  <c:v>4.4985848029610276</c:v>
                </c:pt>
                <c:pt idx="4">
                  <c:v>4.3652296973655567</c:v>
                </c:pt>
                <c:pt idx="5">
                  <c:v>4.4939731374124667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84-4477-8F69-0990F51DC4F9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СПО!$AG$14657:$AL$14658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СПО!$AG$14673:$AL$14673</c:f>
              <c:numCache>
                <c:formatCode>0.00</c:formatCode>
                <c:ptCount val="6"/>
                <c:pt idx="0">
                  <c:v>4.4288276880869475</c:v>
                </c:pt>
                <c:pt idx="1">
                  <c:v>4.4449921342422654</c:v>
                </c:pt>
                <c:pt idx="2">
                  <c:v>4.5112742527530152</c:v>
                </c:pt>
                <c:pt idx="3">
                  <c:v>4.4843209229155745</c:v>
                </c:pt>
                <c:pt idx="4">
                  <c:v>4.3598321971683269</c:v>
                </c:pt>
                <c:pt idx="5">
                  <c:v>4.4617779686493453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84-4477-8F69-0990F51DC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41600"/>
        <c:axId val="1554541992"/>
      </c:lineChart>
      <c:catAx>
        <c:axId val="155454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41992"/>
        <c:crosses val="autoZero"/>
        <c:auto val="1"/>
        <c:lblAlgn val="ctr"/>
        <c:lblOffset val="100"/>
        <c:noMultiLvlLbl val="0"/>
      </c:catAx>
      <c:valAx>
        <c:axId val="15545419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1600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9835651686045388"/>
          <c:h val="0.1619825482341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СПО!$F$14674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СПО!$AG$14657:$AL$14658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СПО!$AG$14674:$AL$14674</c:f>
              <c:numCache>
                <c:formatCode>0.00</c:formatCode>
                <c:ptCount val="6"/>
                <c:pt idx="0">
                  <c:v>0.17814199908203232</c:v>
                </c:pt>
                <c:pt idx="1">
                  <c:v>0.23834359885319145</c:v>
                </c:pt>
                <c:pt idx="2">
                  <c:v>0.15907180980402913</c:v>
                </c:pt>
                <c:pt idx="3">
                  <c:v>0.18365818769317777</c:v>
                </c:pt>
                <c:pt idx="4">
                  <c:v>7.5891797961546104E-2</c:v>
                </c:pt>
                <c:pt idx="5">
                  <c:v>0.2143601959208663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AA-4965-B12B-1059F8EE65BC}"/>
            </c:ext>
          </c:extLst>
        </c:ser>
        <c:ser>
          <c:idx val="1"/>
          <c:order val="1"/>
          <c:tx>
            <c:strRef>
              <c:f>СПО!$F$14675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СПО!$AG$14657:$AL$14658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СПО!$AG$14675:$AL$14675</c:f>
              <c:numCache>
                <c:formatCode>0.00</c:formatCode>
                <c:ptCount val="6"/>
                <c:pt idx="0">
                  <c:v>0.38749884252529743</c:v>
                </c:pt>
                <c:pt idx="1">
                  <c:v>0.3954068682515004</c:v>
                </c:pt>
                <c:pt idx="2">
                  <c:v>0.33909981208489004</c:v>
                </c:pt>
                <c:pt idx="3">
                  <c:v>0.35607807957819126</c:v>
                </c:pt>
                <c:pt idx="4">
                  <c:v>0.42570396243267083</c:v>
                </c:pt>
                <c:pt idx="5">
                  <c:v>0.38662628666980403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AA-4965-B12B-1059F8EE65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6112"/>
        <c:axId val="1554942776"/>
      </c:barChart>
      <c:catAx>
        <c:axId val="155493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942776"/>
        <c:crosses val="autoZero"/>
        <c:auto val="1"/>
        <c:lblAlgn val="ctr"/>
        <c:lblOffset val="100"/>
        <c:noMultiLvlLbl val="0"/>
      </c:catAx>
      <c:valAx>
        <c:axId val="15549427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61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522043297219427"/>
          <c:w val="0.59562533184580424"/>
          <c:h val="0.2338479071694985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СПО!$AG$14632:$AL$14632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FA-41D8-81C9-78AFC81EC7AB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СПО!$AG$14660:$AL$14660</c:f>
              <c:numCache>
                <c:formatCode>0.00</c:formatCode>
                <c:ptCount val="6"/>
                <c:pt idx="0">
                  <c:v>4.8163265306122449</c:v>
                </c:pt>
                <c:pt idx="1">
                  <c:v>4.8403990024937658</c:v>
                </c:pt>
                <c:pt idx="2">
                  <c:v>4.8503740648379052</c:v>
                </c:pt>
                <c:pt idx="3">
                  <c:v>4.8403990024937658</c:v>
                </c:pt>
                <c:pt idx="4">
                  <c:v>4.7855361596009978</c:v>
                </c:pt>
                <c:pt idx="5">
                  <c:v>4.8484042553191493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FA-41D8-81C9-78AFC81EC7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2584"/>
        <c:axId val="1554943168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СПО!$AG$14631:$AL$14631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FFA-41D8-81C9-78AFC81EC7AB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СПО!$AG$14629:$AL$14630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СПО!$AG$14659:$AL$14659</c:f>
              <c:numCache>
                <c:formatCode>0.00</c:formatCode>
                <c:ptCount val="6"/>
                <c:pt idx="0">
                  <c:v>4.6099426386233269</c:v>
                </c:pt>
                <c:pt idx="1">
                  <c:v>4.6859813084112147</c:v>
                </c:pt>
                <c:pt idx="2">
                  <c:v>4.6728971962616823</c:v>
                </c:pt>
                <c:pt idx="3">
                  <c:v>4.6822429906542054</c:v>
                </c:pt>
                <c:pt idx="4">
                  <c:v>4.4411214953271028</c:v>
                </c:pt>
                <c:pt idx="5">
                  <c:v>4.708333333333333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FFA-41D8-81C9-78AFC81EC7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2584"/>
        <c:axId val="1554943168"/>
      </c:lineChart>
      <c:catAx>
        <c:axId val="1554932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943168"/>
        <c:crosses val="autoZero"/>
        <c:auto val="1"/>
        <c:lblAlgn val="ctr"/>
        <c:lblOffset val="100"/>
        <c:noMultiLvlLbl val="0"/>
      </c:catAx>
      <c:valAx>
        <c:axId val="155494316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2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4775176129299628"/>
          <c:w val="0.60107716879370421"/>
          <c:h val="0.50415277037738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СПО!$AG$14657:$AL$14658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СПО!$AG$14678:$AL$14678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CA-4D81-AB11-4B470C443A3D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СПО!$AG$14657:$AL$14658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СПО!$AG$14679:$AL$14679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CA-4D81-AB11-4B470C443A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4936"/>
        <c:axId val="1554933760"/>
      </c:barChart>
      <c:catAx>
        <c:axId val="1554934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800"/>
            </a:pPr>
            <a:endParaRPr lang="ru-RU"/>
          </a:p>
        </c:txPr>
        <c:crossAx val="1554933760"/>
        <c:crosses val="autoZero"/>
        <c:auto val="1"/>
        <c:lblAlgn val="ctr"/>
        <c:lblOffset val="100"/>
        <c:noMultiLvlLbl val="0"/>
      </c:catAx>
      <c:valAx>
        <c:axId val="15549337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49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665219980182E-2"/>
          <c:y val="0.12679632151244252"/>
          <c:w val="0.58877248759138523"/>
          <c:h val="0.42102171439096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СПО!$AM$14600:$AP$14601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СПО!$AM$14602:$AP$14602</c:f>
              <c:numCache>
                <c:formatCode>0.00</c:formatCode>
                <c:ptCount val="4"/>
                <c:pt idx="0">
                  <c:v>4.5345794392523366</c:v>
                </c:pt>
                <c:pt idx="1">
                  <c:v>4.7009345794392523</c:v>
                </c:pt>
                <c:pt idx="2">
                  <c:v>4.7943925233644862</c:v>
                </c:pt>
                <c:pt idx="3">
                  <c:v>4.7308411214953274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2B-4580-AB26-81C3AC60E036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СПО!$AM$14600:$AP$14601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СПО!$AM$14603:$AP$14603</c:f>
              <c:numCache>
                <c:formatCode>0.00</c:formatCode>
                <c:ptCount val="4"/>
                <c:pt idx="0">
                  <c:v>4.745635910224439</c:v>
                </c:pt>
                <c:pt idx="1">
                  <c:v>4.8403990024937658</c:v>
                </c:pt>
                <c:pt idx="2">
                  <c:v>4.8827930174563594</c:v>
                </c:pt>
                <c:pt idx="3">
                  <c:v>4.8653366583541144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2B-4580-AB26-81C3AC60E0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1800"/>
        <c:axId val="1554938464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СПО!$AM$14600:$AP$14601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СПО!$AM$14616:$AP$14616</c:f>
              <c:numCache>
                <c:formatCode>0.00</c:formatCode>
                <c:ptCount val="4"/>
                <c:pt idx="0">
                  <c:v>4.3501052784433307</c:v>
                </c:pt>
                <c:pt idx="1">
                  <c:v>4.448195745298773</c:v>
                </c:pt>
                <c:pt idx="2">
                  <c:v>4.5617512524504464</c:v>
                </c:pt>
                <c:pt idx="3">
                  <c:v>4.4870398605968198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2B-4580-AB26-81C3AC60E036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СПО!$AM$14600:$AP$14601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СПО!$AM$14617:$AP$14617</c:f>
              <c:numCache>
                <c:formatCode>0.00</c:formatCode>
                <c:ptCount val="4"/>
                <c:pt idx="0">
                  <c:v>4.366591236371117</c:v>
                </c:pt>
                <c:pt idx="1">
                  <c:v>4.442912980868134</c:v>
                </c:pt>
                <c:pt idx="2">
                  <c:v>4.5670986765411783</c:v>
                </c:pt>
                <c:pt idx="3">
                  <c:v>4.4980456696153057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2B-4580-AB26-81C3AC60E0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1800"/>
        <c:axId val="1554938464"/>
      </c:lineChart>
      <c:catAx>
        <c:axId val="155493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8464"/>
        <c:crosses val="autoZero"/>
        <c:auto val="1"/>
        <c:lblAlgn val="ctr"/>
        <c:lblOffset val="100"/>
        <c:noMultiLvlLbl val="0"/>
      </c:catAx>
      <c:valAx>
        <c:axId val="15549384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1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4148609713259527"/>
          <c:w val="0.57237731647180468"/>
          <c:h val="0.43981870687216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СПО!$AM$14600:$AP$14601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СПО!$AM$14618:$AP$14618</c:f>
              <c:numCache>
                <c:formatCode>0.00</c:formatCode>
                <c:ptCount val="4"/>
                <c:pt idx="0">
                  <c:v>0.18447416080900592</c:v>
                </c:pt>
                <c:pt idx="1">
                  <c:v>0.25273883414047926</c:v>
                </c:pt>
                <c:pt idx="2">
                  <c:v>0.23264127091403974</c:v>
                </c:pt>
                <c:pt idx="3">
                  <c:v>0.24380126089850762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F2-47D2-BB67-4372C3E6D5C3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СПО!$AM$14600:$AP$14601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СПО!$AM$14619:$AP$14619</c:f>
              <c:numCache>
                <c:formatCode>0.00</c:formatCode>
                <c:ptCount val="4"/>
                <c:pt idx="0">
                  <c:v>0.37904467385332197</c:v>
                </c:pt>
                <c:pt idx="1">
                  <c:v>0.39748602162563174</c:v>
                </c:pt>
                <c:pt idx="2">
                  <c:v>0.31569434091518112</c:v>
                </c:pt>
                <c:pt idx="3">
                  <c:v>0.36729098873880872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F2-47D2-BB67-4372C3E6D5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4152"/>
        <c:axId val="1554933368"/>
      </c:barChart>
      <c:catAx>
        <c:axId val="1554934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3368"/>
        <c:crosses val="autoZero"/>
        <c:auto val="1"/>
        <c:lblAlgn val="ctr"/>
        <c:lblOffset val="100"/>
        <c:noMultiLvlLbl val="0"/>
      </c:catAx>
      <c:valAx>
        <c:axId val="15549333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41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8056732466181282"/>
          <c:h val="0.431464487991632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СПО!$AM$14631:$AP$14631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4-44EA-92F0-33B640C9D1DB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СПО!$AM$14632:$AP$14632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4-44EA-92F0-33B640C9D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8856"/>
        <c:axId val="1554932192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СПО!$AM$14644:$AP$14644</c:f>
              <c:numCache>
                <c:formatCode>0.00</c:formatCode>
                <c:ptCount val="4"/>
                <c:pt idx="0">
                  <c:v>4.3620031439479003</c:v>
                </c:pt>
                <c:pt idx="1">
                  <c:v>4.5104423983831126</c:v>
                </c:pt>
                <c:pt idx="2">
                  <c:v>4.545474960700651</c:v>
                </c:pt>
                <c:pt idx="3">
                  <c:v>4.4468897372557823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A4-44EA-92F0-33B640C9D1DB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СПО!$AM$14645:$AP$14645</c:f>
              <c:numCache>
                <c:formatCode>0.00</c:formatCode>
                <c:ptCount val="4"/>
                <c:pt idx="0">
                  <c:v>4.410209102091021</c:v>
                </c:pt>
                <c:pt idx="1">
                  <c:v>4.5418204182041819</c:v>
                </c:pt>
                <c:pt idx="2">
                  <c:v>4.5758507585075847</c:v>
                </c:pt>
                <c:pt idx="3">
                  <c:v>4.4961049610496104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A4-44EA-92F0-33B640C9D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8856"/>
        <c:axId val="1554932192"/>
      </c:lineChart>
      <c:catAx>
        <c:axId val="1554938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2192"/>
        <c:crosses val="autoZero"/>
        <c:auto val="1"/>
        <c:lblAlgn val="ctr"/>
        <c:lblOffset val="100"/>
        <c:noMultiLvlLbl val="0"/>
      </c:catAx>
      <c:valAx>
        <c:axId val="15549321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8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939754241246161"/>
          <c:w val="0.57510731645135249"/>
          <c:h val="0.42937593327149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СПО!$AM$14646:$AP$14646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AA-4EB4-8619-B2692CA18323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СПО!$AM$14647:$AP$14647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AA-4EB4-8619-B2692CA183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7680"/>
        <c:axId val="1554941992"/>
      </c:barChart>
      <c:catAx>
        <c:axId val="155493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41992"/>
        <c:crosses val="autoZero"/>
        <c:auto val="1"/>
        <c:lblAlgn val="ctr"/>
        <c:lblOffset val="100"/>
        <c:noMultiLvlLbl val="0"/>
      </c:catAx>
      <c:valAx>
        <c:axId val="1554941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7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07409587884456E-2"/>
          <c:y val="0.1228333072214059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СПО!$AM$14657:$AP$14658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СПО!$AM$14659:$AP$14659</c:f>
              <c:numCache>
                <c:formatCode>0.00</c:formatCode>
                <c:ptCount val="4"/>
                <c:pt idx="0">
                  <c:v>4.5345794392523366</c:v>
                </c:pt>
                <c:pt idx="1">
                  <c:v>4.7009345794392523</c:v>
                </c:pt>
                <c:pt idx="2">
                  <c:v>4.7943925233644862</c:v>
                </c:pt>
                <c:pt idx="3">
                  <c:v>4.7308411214953274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2E-4B19-ACF8-C33E2A43552D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СПО!$AM$14657:$AP$14658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СПО!$AM$14660:$AP$14660</c:f>
              <c:numCache>
                <c:formatCode>0.00</c:formatCode>
                <c:ptCount val="4"/>
                <c:pt idx="0">
                  <c:v>4.745635910224439</c:v>
                </c:pt>
                <c:pt idx="1">
                  <c:v>4.8403990024937658</c:v>
                </c:pt>
                <c:pt idx="2">
                  <c:v>4.8827930174563594</c:v>
                </c:pt>
                <c:pt idx="3">
                  <c:v>4.8653366583541144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2E-4B19-ACF8-C33E2A435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3952"/>
        <c:axId val="1554942384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СПО!$AM$14657:$AP$14658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СПО!$AM$14672:$AP$14672</c:f>
              <c:numCache>
                <c:formatCode>0.00</c:formatCode>
                <c:ptCount val="4"/>
                <c:pt idx="0">
                  <c:v>4.3432397126061399</c:v>
                </c:pt>
                <c:pt idx="1">
                  <c:v>4.4146527324188982</c:v>
                </c:pt>
                <c:pt idx="2">
                  <c:v>4.5683649031134337</c:v>
                </c:pt>
                <c:pt idx="3">
                  <c:v>4.5032658393207052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2E-4B19-ACF8-C33E2A43552D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СПО!$AM$14657:$AP$14658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СПО!$AM$14673:$AP$14673</c:f>
              <c:numCache>
                <c:formatCode>0.00</c:formatCode>
                <c:ptCount val="4"/>
                <c:pt idx="0">
                  <c:v>4.3418982695332984</c:v>
                </c:pt>
                <c:pt idx="1">
                  <c:v>4.3908757210277924</c:v>
                </c:pt>
                <c:pt idx="2">
                  <c:v>4.5615102254850548</c:v>
                </c:pt>
                <c:pt idx="3">
                  <c:v>4.4970110120608284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2E-4B19-ACF8-C33E2A435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3952"/>
        <c:axId val="1554942384"/>
      </c:lineChart>
      <c:catAx>
        <c:axId val="155494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2384"/>
        <c:crosses val="autoZero"/>
        <c:auto val="1"/>
        <c:lblAlgn val="ctr"/>
        <c:lblOffset val="100"/>
        <c:noMultiLvlLbl val="0"/>
      </c:catAx>
      <c:valAx>
        <c:axId val="155494238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395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45439330319129E-2"/>
          <c:y val="2.5296242358419936E-2"/>
          <c:w val="0.67651845464045757"/>
          <c:h val="0.35843852590526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С'!$G$63</c:f>
              <c:strCache>
                <c:ptCount val="1"/>
                <c:pt idx="0">
                  <c:v>760915 Ярославский педагогический колледж Специальность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С'!$G$64:$G$79</c:f>
              <c:numCache>
                <c:formatCode>0.00</c:formatCode>
                <c:ptCount val="16"/>
                <c:pt idx="0">
                  <c:v>-0.58755213229939807</c:v>
                </c:pt>
                <c:pt idx="1">
                  <c:v>0.35518731302200601</c:v>
                </c:pt>
                <c:pt idx="2">
                  <c:v>1.4669610759400882</c:v>
                </c:pt>
                <c:pt idx="3">
                  <c:v>-0.14000218978511025</c:v>
                </c:pt>
                <c:pt idx="4">
                  <c:v>0.30891507210378655</c:v>
                </c:pt>
                <c:pt idx="5">
                  <c:v>0.25593711152683718</c:v>
                </c:pt>
                <c:pt idx="6">
                  <c:v>7.1435108688657323E-2</c:v>
                </c:pt>
                <c:pt idx="7">
                  <c:v>0.61830404396059024</c:v>
                </c:pt>
                <c:pt idx="8">
                  <c:v>-2.857884485875628E-2</c:v>
                </c:pt>
                <c:pt idx="9">
                  <c:v>0.44691048022295876</c:v>
                </c:pt>
                <c:pt idx="10">
                  <c:v>0.77042216898200144</c:v>
                </c:pt>
                <c:pt idx="11">
                  <c:v>0.46448353539392251</c:v>
                </c:pt>
                <c:pt idx="12">
                  <c:v>0.21447743524699736</c:v>
                </c:pt>
                <c:pt idx="13">
                  <c:v>0.19568211618126186</c:v>
                </c:pt>
                <c:pt idx="14">
                  <c:v>-9.0738460435113799E-2</c:v>
                </c:pt>
                <c:pt idx="15">
                  <c:v>0.3884520666298652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A4-433D-BB93-A3322B1967A9}"/>
            </c:ext>
          </c:extLst>
        </c:ser>
        <c:ser>
          <c:idx val="1"/>
          <c:order val="1"/>
          <c:tx>
            <c:strRef>
              <c:f>'Эксперимент% С'!$H$63</c:f>
              <c:strCache>
                <c:ptCount val="1"/>
                <c:pt idx="0">
                  <c:v>ЯО (С)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С'!$B$64:$B$79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С'!$H$64:$H$79</c:f>
              <c:numCache>
                <c:formatCode>0.00</c:formatCode>
                <c:ptCount val="16"/>
                <c:pt idx="0">
                  <c:v>-0.60344397225706725</c:v>
                </c:pt>
                <c:pt idx="1">
                  <c:v>0.36030389515760541</c:v>
                </c:pt>
                <c:pt idx="2">
                  <c:v>0.53179898035277551</c:v>
                </c:pt>
                <c:pt idx="3">
                  <c:v>-0.2739851445209246</c:v>
                </c:pt>
                <c:pt idx="4">
                  <c:v>0.5879553502743482</c:v>
                </c:pt>
                <c:pt idx="5">
                  <c:v>0.5239030586644442</c:v>
                </c:pt>
                <c:pt idx="6">
                  <c:v>0.41532980151206489</c:v>
                </c:pt>
                <c:pt idx="7">
                  <c:v>0.68350897641546837</c:v>
                </c:pt>
                <c:pt idx="8">
                  <c:v>-0.15910166860755118</c:v>
                </c:pt>
                <c:pt idx="9">
                  <c:v>0.54153114343779052</c:v>
                </c:pt>
                <c:pt idx="10">
                  <c:v>1.1362128992255518</c:v>
                </c:pt>
                <c:pt idx="11">
                  <c:v>0.73940604940803578</c:v>
                </c:pt>
                <c:pt idx="12">
                  <c:v>0.33256282941512666</c:v>
                </c:pt>
                <c:pt idx="13">
                  <c:v>0.30238765556712166</c:v>
                </c:pt>
                <c:pt idx="14">
                  <c:v>-0.144098340965222</c:v>
                </c:pt>
                <c:pt idx="15">
                  <c:v>0.23708155205075981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A4-433D-BB93-A3322B1967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7591584"/>
        <c:axId val="1547589232"/>
      </c:barChart>
      <c:catAx>
        <c:axId val="1547591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89232"/>
        <c:crosses val="autoZero"/>
        <c:auto val="1"/>
        <c:lblAlgn val="ctr"/>
        <c:lblOffset val="100"/>
        <c:noMultiLvlLbl val="0"/>
      </c:catAx>
      <c:valAx>
        <c:axId val="154758923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1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281078989998293"/>
          <c:y val="0.73859370243296385"/>
          <c:w val="0.2613042765764822"/>
          <c:h val="0.248867112614058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3730898769232794"/>
          <c:w val="0.57101231510680328"/>
          <c:h val="0.42311026911109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СПО!$AM$14657:$AP$14658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СПО!$AM$14672:$AP$14672</c:f>
              <c:numCache>
                <c:formatCode>0.00</c:formatCode>
                <c:ptCount val="4"/>
                <c:pt idx="0">
                  <c:v>4.3432397126061399</c:v>
                </c:pt>
                <c:pt idx="1">
                  <c:v>4.4146527324188982</c:v>
                </c:pt>
                <c:pt idx="2">
                  <c:v>4.5683649031134337</c:v>
                </c:pt>
                <c:pt idx="3">
                  <c:v>4.5032658393207052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4F-4AC9-9396-9F47D7FC0B9D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СПО!$AM$14657:$AP$14658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СПО!$AM$14673:$AP$14673</c:f>
              <c:numCache>
                <c:formatCode>0.00</c:formatCode>
                <c:ptCount val="4"/>
                <c:pt idx="0">
                  <c:v>4.3418982695332984</c:v>
                </c:pt>
                <c:pt idx="1">
                  <c:v>4.3908757210277924</c:v>
                </c:pt>
                <c:pt idx="2">
                  <c:v>4.5615102254850548</c:v>
                </c:pt>
                <c:pt idx="3">
                  <c:v>4.4970110120608284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4F-4AC9-9396-9F47D7FC0B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9640"/>
        <c:axId val="1554935328"/>
      </c:barChart>
      <c:catAx>
        <c:axId val="1554939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5328"/>
        <c:crosses val="autoZero"/>
        <c:auto val="1"/>
        <c:lblAlgn val="ctr"/>
        <c:lblOffset val="100"/>
        <c:noMultiLvlLbl val="0"/>
      </c:catAx>
      <c:valAx>
        <c:axId val="15549353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96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6446019905406561"/>
          <c:w val="0.57237731647180468"/>
          <c:h val="0.4544385899131029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СПО!$AM$14632:$AP$14632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21-4A93-84ED-9FD3D367C62B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СПО!$AM$14660:$AP$14660</c:f>
              <c:numCache>
                <c:formatCode>0.00</c:formatCode>
                <c:ptCount val="4"/>
                <c:pt idx="0">
                  <c:v>4.745635910224439</c:v>
                </c:pt>
                <c:pt idx="1">
                  <c:v>4.8403990024937658</c:v>
                </c:pt>
                <c:pt idx="2">
                  <c:v>4.8827930174563594</c:v>
                </c:pt>
                <c:pt idx="3">
                  <c:v>4.8653366583541144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21-4A93-84ED-9FD3D367C6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5720"/>
        <c:axId val="1554940424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СПО!$AM$14631:$AP$14631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E21-4A93-84ED-9FD3D367C62B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СПО!$AM$14629:$AP$14630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СПО!$AM$14659:$AP$14659</c:f>
              <c:numCache>
                <c:formatCode>0.00</c:formatCode>
                <c:ptCount val="4"/>
                <c:pt idx="0">
                  <c:v>4.5345794392523366</c:v>
                </c:pt>
                <c:pt idx="1">
                  <c:v>4.7009345794392523</c:v>
                </c:pt>
                <c:pt idx="2">
                  <c:v>4.7943925233644862</c:v>
                </c:pt>
                <c:pt idx="3">
                  <c:v>4.7308411214953274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E21-4A93-84ED-9FD3D367C6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5720"/>
        <c:axId val="1554940424"/>
      </c:lineChart>
      <c:catAx>
        <c:axId val="1554935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0424"/>
        <c:crosses val="autoZero"/>
        <c:auto val="1"/>
        <c:lblAlgn val="ctr"/>
        <c:lblOffset val="100"/>
        <c:noMultiLvlLbl val="0"/>
      </c:catAx>
      <c:valAx>
        <c:axId val="155494042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5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41486097132595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СПО!$AM$14657:$AP$14658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СПО!$AM$14678:$AP$14678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B7-4B05-8A6F-E412F0E74DF0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СПО!$AM$14657:$AP$14658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СПО!$AM$14679:$AP$14679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B7-4B05-8A6F-E412F0E74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6504"/>
        <c:axId val="1554936896"/>
      </c:barChart>
      <c:catAx>
        <c:axId val="1554936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6896"/>
        <c:crosses val="autoZero"/>
        <c:auto val="1"/>
        <c:lblAlgn val="ctr"/>
        <c:lblOffset val="100"/>
        <c:noMultiLvlLbl val="0"/>
      </c:catAx>
      <c:valAx>
        <c:axId val="15549368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6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679632151244252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СПО!$AQ$14600:$AV$14601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СПО!$AQ$14602:$AV$14602</c:f>
              <c:numCache>
                <c:formatCode>0.00</c:formatCode>
                <c:ptCount val="6"/>
                <c:pt idx="0">
                  <c:v>4.4411214953271028</c:v>
                </c:pt>
                <c:pt idx="1">
                  <c:v>4.5532710280373836</c:v>
                </c:pt>
                <c:pt idx="2">
                  <c:v>4.5289719626168221</c:v>
                </c:pt>
                <c:pt idx="3">
                  <c:v>4.4953271028037385</c:v>
                </c:pt>
                <c:pt idx="4">
                  <c:v>4.5878524945770067</c:v>
                </c:pt>
                <c:pt idx="5">
                  <c:v>4.5439252336448597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82-4690-80BB-FD4A8A905DBE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СПО!$AQ$14600:$AV$14601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СПО!$AQ$14603:$AV$14603</c:f>
              <c:numCache>
                <c:formatCode>0.00</c:formatCode>
                <c:ptCount val="6"/>
                <c:pt idx="0">
                  <c:v>4.6758104738154618</c:v>
                </c:pt>
                <c:pt idx="1">
                  <c:v>4.780548628428928</c:v>
                </c:pt>
                <c:pt idx="2">
                  <c:v>4.7431421446384041</c:v>
                </c:pt>
                <c:pt idx="3">
                  <c:v>4.7581047381546133</c:v>
                </c:pt>
                <c:pt idx="4">
                  <c:v>4.7146596858638743</c:v>
                </c:pt>
                <c:pt idx="5">
                  <c:v>4.8104738154613464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82-4690-80BB-FD4A8A905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7088"/>
        <c:axId val="1554944736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СПО!$AQ$14600:$AV$14601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СПО!$AQ$14616:$AV$14616</c:f>
              <c:numCache>
                <c:formatCode>0.00</c:formatCode>
                <c:ptCount val="6"/>
                <c:pt idx="0">
                  <c:v>4.3889493937413784</c:v>
                </c:pt>
                <c:pt idx="1">
                  <c:v>4.5035213824148697</c:v>
                </c:pt>
                <c:pt idx="2">
                  <c:v>4.4666376243374719</c:v>
                </c:pt>
                <c:pt idx="3">
                  <c:v>4.4530603354389022</c:v>
                </c:pt>
                <c:pt idx="4">
                  <c:v>4.4195873916711408</c:v>
                </c:pt>
                <c:pt idx="5">
                  <c:v>4.4484861685907209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82-4690-80BB-FD4A8A905DBE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СПО!$AQ$14600:$AV$14601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СПО!$AQ$14617:$AV$14617</c:f>
              <c:numCache>
                <c:formatCode>0.00</c:formatCode>
                <c:ptCount val="6"/>
                <c:pt idx="0">
                  <c:v>4.4177466913529448</c:v>
                </c:pt>
                <c:pt idx="1">
                  <c:v>4.5243777000617156</c:v>
                </c:pt>
                <c:pt idx="2">
                  <c:v>4.484605362408284</c:v>
                </c:pt>
                <c:pt idx="3">
                  <c:v>4.4793252417198106</c:v>
                </c:pt>
                <c:pt idx="4">
                  <c:v>4.4351884590905879</c:v>
                </c:pt>
                <c:pt idx="5">
                  <c:v>4.4680106973873688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082-4690-80BB-FD4A8A905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7088"/>
        <c:axId val="1554944736"/>
      </c:lineChart>
      <c:catAx>
        <c:axId val="155494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4736"/>
        <c:crosses val="autoZero"/>
        <c:auto val="1"/>
        <c:lblAlgn val="ctr"/>
        <c:lblOffset val="100"/>
        <c:noMultiLvlLbl val="0"/>
      </c:catAx>
      <c:valAx>
        <c:axId val="155494473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7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642344049099126"/>
          <c:w val="0.57374231783680607"/>
          <c:h val="0.41266749551042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СПО!$AQ$14600:$AV$14601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СПО!$AQ$14618:$AV$14618</c:f>
              <c:numCache>
                <c:formatCode>0.00</c:formatCode>
                <c:ptCount val="6"/>
                <c:pt idx="0">
                  <c:v>5.2172101585724384E-2</c:v>
                </c:pt>
                <c:pt idx="1">
                  <c:v>4.9749645622513938E-2</c:v>
                </c:pt>
                <c:pt idx="2">
                  <c:v>6.2334338279350199E-2</c:v>
                </c:pt>
                <c:pt idx="3">
                  <c:v>4.2266767364836255E-2</c:v>
                </c:pt>
                <c:pt idx="4">
                  <c:v>0.16826510290586594</c:v>
                </c:pt>
                <c:pt idx="5">
                  <c:v>9.5439065054138794E-2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A4-4424-9FA6-58DF3494225E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СПО!$AQ$14600:$AV$14601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СПО!$AQ$14619:$AV$14619</c:f>
              <c:numCache>
                <c:formatCode>0.00</c:formatCode>
                <c:ptCount val="6"/>
                <c:pt idx="0">
                  <c:v>0.25806378246251693</c:v>
                </c:pt>
                <c:pt idx="1">
                  <c:v>0.25617092836721245</c:v>
                </c:pt>
                <c:pt idx="2">
                  <c:v>0.25853678223012011</c:v>
                </c:pt>
                <c:pt idx="3">
                  <c:v>0.27877949643480271</c:v>
                </c:pt>
                <c:pt idx="4">
                  <c:v>0.2794712267732864</c:v>
                </c:pt>
                <c:pt idx="5">
                  <c:v>0.34246311807397767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A4-4424-9FA6-58DF349422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5128"/>
        <c:axId val="1554945520"/>
      </c:barChart>
      <c:catAx>
        <c:axId val="1554945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45520"/>
        <c:crosses val="autoZero"/>
        <c:auto val="1"/>
        <c:lblAlgn val="ctr"/>
        <c:lblOffset val="100"/>
        <c:noMultiLvlLbl val="0"/>
      </c:catAx>
      <c:valAx>
        <c:axId val="15549455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5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647232056680875"/>
          <c:h val="0.40640183135002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СПО!$AQ$14631:$AV$14631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9A-4063-B866-0D1D42B77645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СПО!$AQ$14632:$AV$14632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9A-4063-B866-0D1D42B776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6696"/>
        <c:axId val="1554945912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СПО!$AQ$14644:$AV$14644</c:f>
              <c:numCache>
                <c:formatCode>0.00</c:formatCode>
                <c:ptCount val="6"/>
                <c:pt idx="0">
                  <c:v>4.476308106894229</c:v>
                </c:pt>
                <c:pt idx="1">
                  <c:v>4.5515382887940712</c:v>
                </c:pt>
                <c:pt idx="2">
                  <c:v>4.5151583202335503</c:v>
                </c:pt>
                <c:pt idx="3">
                  <c:v>4.5034807994610375</c:v>
                </c:pt>
                <c:pt idx="4">
                  <c:v>4.4455847255369925</c:v>
                </c:pt>
                <c:pt idx="5">
                  <c:v>4.4846171120592855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9A-4063-B866-0D1D42B77645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СПО!$AQ$14645:$AV$14645</c:f>
              <c:numCache>
                <c:formatCode>0.00</c:formatCode>
                <c:ptCount val="6"/>
                <c:pt idx="0">
                  <c:v>4.5504305043050435</c:v>
                </c:pt>
                <c:pt idx="1">
                  <c:v>4.6063960639606396</c:v>
                </c:pt>
                <c:pt idx="2">
                  <c:v>4.5709307093070928</c:v>
                </c:pt>
                <c:pt idx="3">
                  <c:v>4.5701107011070112</c:v>
                </c:pt>
                <c:pt idx="4">
                  <c:v>4.5075333620318556</c:v>
                </c:pt>
                <c:pt idx="5">
                  <c:v>4.5440754407544075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99A-4063-B866-0D1D42B776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6696"/>
        <c:axId val="1554945912"/>
      </c:lineChart>
      <c:catAx>
        <c:axId val="1554946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5912"/>
        <c:crosses val="autoZero"/>
        <c:auto val="1"/>
        <c:lblAlgn val="ctr"/>
        <c:lblOffset val="100"/>
        <c:noMultiLvlLbl val="0"/>
      </c:catAx>
      <c:valAx>
        <c:axId val="15549459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6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783732193181014"/>
          <c:h val="0.39804761246949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СПО!$AQ$14646:$AV$14646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BC-4F11-915A-2D0C1074886E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СПО!$AQ$14647:$AV$14647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BC-4F11-915A-2D0C10748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5280"/>
        <c:axId val="1558535672"/>
      </c:barChart>
      <c:catAx>
        <c:axId val="155853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5672"/>
        <c:crosses val="autoZero"/>
        <c:auto val="1"/>
        <c:lblAlgn val="ctr"/>
        <c:lblOffset val="100"/>
        <c:noMultiLvlLbl val="0"/>
      </c:catAx>
      <c:valAx>
        <c:axId val="15585356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5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408713939688118E-2"/>
          <c:y val="0.11655655999985502"/>
          <c:w val="0.57237355111635146"/>
          <c:h val="0.42718025944876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СПО!$AQ$14657:$AV$14658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СПО!$AQ$14659:$AV$14659</c:f>
              <c:numCache>
                <c:formatCode>0.00</c:formatCode>
                <c:ptCount val="6"/>
                <c:pt idx="0">
                  <c:v>4.4411214953271028</c:v>
                </c:pt>
                <c:pt idx="1">
                  <c:v>4.5532710280373836</c:v>
                </c:pt>
                <c:pt idx="2">
                  <c:v>4.5289719626168221</c:v>
                </c:pt>
                <c:pt idx="3">
                  <c:v>4.4953271028037385</c:v>
                </c:pt>
                <c:pt idx="4">
                  <c:v>4.5878524945770067</c:v>
                </c:pt>
                <c:pt idx="5">
                  <c:v>4.5439252336448597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4C-4F8E-918C-840857470E0F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СПО!$AQ$14657:$AV$14658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СПО!$AQ$14660:$AV$14660</c:f>
              <c:numCache>
                <c:formatCode>0.00</c:formatCode>
                <c:ptCount val="6"/>
                <c:pt idx="0">
                  <c:v>4.6758104738154618</c:v>
                </c:pt>
                <c:pt idx="1">
                  <c:v>4.780548628428928</c:v>
                </c:pt>
                <c:pt idx="2">
                  <c:v>4.7431421446384041</c:v>
                </c:pt>
                <c:pt idx="3">
                  <c:v>4.7581047381546133</c:v>
                </c:pt>
                <c:pt idx="4">
                  <c:v>4.7146596858638743</c:v>
                </c:pt>
                <c:pt idx="5">
                  <c:v>4.8104738154613464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4C-4F8E-918C-840857470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28616"/>
        <c:axId val="1558539592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СПО!$AQ$14657:$AV$14658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СПО!$AQ$14672:$AV$14672</c:f>
              <c:numCache>
                <c:formatCode>0.00</c:formatCode>
                <c:ptCount val="6"/>
                <c:pt idx="0">
                  <c:v>4.3412802090137168</c:v>
                </c:pt>
                <c:pt idx="1">
                  <c:v>4.4769214021336818</c:v>
                </c:pt>
                <c:pt idx="2">
                  <c:v>4.4388199433921187</c:v>
                </c:pt>
                <c:pt idx="3">
                  <c:v>4.4243413890703245</c:v>
                </c:pt>
                <c:pt idx="4">
                  <c:v>4.4033941061804835</c:v>
                </c:pt>
                <c:pt idx="5">
                  <c:v>4.4269540605268887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4C-4F8E-918C-840857470E0F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СПО!$AQ$14657:$AV$14658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СПО!$AQ$14673:$AV$14673</c:f>
              <c:numCache>
                <c:formatCode>0.00</c:formatCode>
                <c:ptCount val="6"/>
                <c:pt idx="0">
                  <c:v>4.3472469847928688</c:v>
                </c:pt>
                <c:pt idx="1">
                  <c:v>4.4804404824331412</c:v>
                </c:pt>
                <c:pt idx="2">
                  <c:v>4.4378605138961724</c:v>
                </c:pt>
                <c:pt idx="3">
                  <c:v>4.4299947561615101</c:v>
                </c:pt>
                <c:pt idx="4">
                  <c:v>4.4005134788189988</c:v>
                </c:pt>
                <c:pt idx="5">
                  <c:v>4.4272679601468274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24C-4F8E-918C-840857470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28616"/>
        <c:axId val="1558539592"/>
      </c:lineChart>
      <c:catAx>
        <c:axId val="1558528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9592"/>
        <c:crosses val="autoZero"/>
        <c:auto val="1"/>
        <c:lblAlgn val="ctr"/>
        <c:lblOffset val="100"/>
        <c:noMultiLvlLbl val="0"/>
      </c:catAx>
      <c:valAx>
        <c:axId val="15585395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28616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038921121701892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СПО!$AQ$14657:$AV$14658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СПО!$AQ$14672:$AV$14672</c:f>
              <c:numCache>
                <c:formatCode>0.00</c:formatCode>
                <c:ptCount val="6"/>
                <c:pt idx="0">
                  <c:v>4.3412802090137168</c:v>
                </c:pt>
                <c:pt idx="1">
                  <c:v>4.4769214021336818</c:v>
                </c:pt>
                <c:pt idx="2">
                  <c:v>4.4388199433921187</c:v>
                </c:pt>
                <c:pt idx="3">
                  <c:v>4.4243413890703245</c:v>
                </c:pt>
                <c:pt idx="4">
                  <c:v>4.4033941061804835</c:v>
                </c:pt>
                <c:pt idx="5">
                  <c:v>4.4269540605268887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BF-41BA-B8FF-C2A2D7A512F7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СПО!$AQ$14657:$AV$14658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СПО!$AQ$14673:$AV$14673</c:f>
              <c:numCache>
                <c:formatCode>0.00</c:formatCode>
                <c:ptCount val="6"/>
                <c:pt idx="0">
                  <c:v>4.3472469847928688</c:v>
                </c:pt>
                <c:pt idx="1">
                  <c:v>4.4804404824331412</c:v>
                </c:pt>
                <c:pt idx="2">
                  <c:v>4.4378605138961724</c:v>
                </c:pt>
                <c:pt idx="3">
                  <c:v>4.4299947561615101</c:v>
                </c:pt>
                <c:pt idx="4">
                  <c:v>4.4005134788189988</c:v>
                </c:pt>
                <c:pt idx="5">
                  <c:v>4.4272679601468274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BF-41BA-B8FF-C2A2D7A512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0576"/>
        <c:axId val="1558532928"/>
      </c:barChart>
      <c:catAx>
        <c:axId val="155853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2928"/>
        <c:crosses val="autoZero"/>
        <c:auto val="1"/>
        <c:lblAlgn val="ctr"/>
        <c:lblOffset val="100"/>
        <c:noMultiLvlLbl val="0"/>
      </c:catAx>
      <c:valAx>
        <c:axId val="15585329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05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4419072615923009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СПО!$AQ$14632:$AV$14632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EF-4BF6-9834-47D69A4889DD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СПО!$AQ$14660:$AV$14660</c:f>
              <c:numCache>
                <c:formatCode>0.00</c:formatCode>
                <c:ptCount val="6"/>
                <c:pt idx="0">
                  <c:v>4.6758104738154618</c:v>
                </c:pt>
                <c:pt idx="1">
                  <c:v>4.780548628428928</c:v>
                </c:pt>
                <c:pt idx="2">
                  <c:v>4.7431421446384041</c:v>
                </c:pt>
                <c:pt idx="3">
                  <c:v>4.7581047381546133</c:v>
                </c:pt>
                <c:pt idx="4">
                  <c:v>4.7146596858638743</c:v>
                </c:pt>
                <c:pt idx="5">
                  <c:v>4.8104738154613464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EF-4BF6-9834-47D69A4889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1752"/>
        <c:axId val="1558533712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СПО!$AQ$14631:$AV$14631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EF-4BF6-9834-47D69A4889DD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СПО!$AQ$14629:$AV$14630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СПО!$AQ$14659:$AV$14659</c:f>
              <c:numCache>
                <c:formatCode>0.00</c:formatCode>
                <c:ptCount val="6"/>
                <c:pt idx="0">
                  <c:v>4.4411214953271028</c:v>
                </c:pt>
                <c:pt idx="1">
                  <c:v>4.5532710280373836</c:v>
                </c:pt>
                <c:pt idx="2">
                  <c:v>4.5289719626168221</c:v>
                </c:pt>
                <c:pt idx="3">
                  <c:v>4.4953271028037385</c:v>
                </c:pt>
                <c:pt idx="4">
                  <c:v>4.5878524945770067</c:v>
                </c:pt>
                <c:pt idx="5">
                  <c:v>4.5439252336448597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AEF-4BF6-9834-47D69A4889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1752"/>
        <c:axId val="1558533712"/>
      </c:lineChart>
      <c:catAx>
        <c:axId val="1558531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3712"/>
        <c:crosses val="autoZero"/>
        <c:auto val="1"/>
        <c:lblAlgn val="ctr"/>
        <c:lblOffset val="100"/>
        <c:noMultiLvlLbl val="0"/>
      </c:catAx>
      <c:valAx>
        <c:axId val="15585337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17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42795945830381"/>
          <c:w val="0.6079278551719496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СПО!$G$14600:$J$14601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СПО!$G$14602:$J$14602</c:f>
              <c:numCache>
                <c:formatCode>0.00</c:formatCode>
                <c:ptCount val="4"/>
                <c:pt idx="0">
                  <c:v>4.6336448598130842</c:v>
                </c:pt>
                <c:pt idx="1">
                  <c:v>4.6429906542056072</c:v>
                </c:pt>
                <c:pt idx="2">
                  <c:v>4.6503340757238307</c:v>
                </c:pt>
                <c:pt idx="3">
                  <c:v>4.5962616822429903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A7-4189-8BBB-46D0EF496492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СПО!$G$14600:$J$14601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СПО!$G$14603:$J$14603</c:f>
              <c:numCache>
                <c:formatCode>0.00</c:formatCode>
                <c:ptCount val="4"/>
                <c:pt idx="0">
                  <c:v>4.7980049875311721</c:v>
                </c:pt>
                <c:pt idx="1">
                  <c:v>4.8428927680798006</c:v>
                </c:pt>
                <c:pt idx="2">
                  <c:v>4.8123249299719886</c:v>
                </c:pt>
                <c:pt idx="3">
                  <c:v>4.8329177057356612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A7-4189-8BBB-46D0EF4964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7464"/>
        <c:axId val="1547588840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СПО!$G$14600:$J$14601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СПО!$G$14616:$J$14616</c:f>
              <c:numCache>
                <c:formatCode>0.00</c:formatCode>
                <c:ptCount val="4"/>
                <c:pt idx="0">
                  <c:v>4.4389748057794236</c:v>
                </c:pt>
                <c:pt idx="1">
                  <c:v>4.4759311696798081</c:v>
                </c:pt>
                <c:pt idx="2">
                  <c:v>4.4868818202925471</c:v>
                </c:pt>
                <c:pt idx="3">
                  <c:v>4.4562549916503302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A7-4189-8BBB-46D0EF496492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СПО!$G$14600:$J$14601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СПО!$G$14617:$J$14617</c:f>
              <c:numCache>
                <c:formatCode>0.00</c:formatCode>
                <c:ptCount val="4"/>
                <c:pt idx="0">
                  <c:v>4.4481931015566074</c:v>
                </c:pt>
                <c:pt idx="1">
                  <c:v>4.4796681066995818</c:v>
                </c:pt>
                <c:pt idx="2">
                  <c:v>4.4771251059022878</c:v>
                </c:pt>
                <c:pt idx="3">
                  <c:v>4.4679421243914144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A7-4189-8BBB-46D0EF4964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597464"/>
        <c:axId val="1547588840"/>
      </c:lineChart>
      <c:catAx>
        <c:axId val="1547597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88840"/>
        <c:crosses val="autoZero"/>
        <c:auto val="1"/>
        <c:lblAlgn val="ctr"/>
        <c:lblOffset val="100"/>
        <c:noMultiLvlLbl val="0"/>
      </c:catAx>
      <c:valAx>
        <c:axId val="154758884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7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57647232056680875"/>
          <c:h val="0.46905847295403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СПО!$AQ$14657:$AV$14658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СПО!$AQ$14678:$AV$14678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72-4BA9-8B38-F5F03E066348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СПО!$AQ$14657:$AV$14658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СПО!$AQ$14679:$AV$14679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72-4BA9-8B38-F5F03E0663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3320"/>
        <c:axId val="1558532144"/>
      </c:barChart>
      <c:catAx>
        <c:axId val="1558533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2144"/>
        <c:crosses val="autoZero"/>
        <c:auto val="1"/>
        <c:lblAlgn val="ctr"/>
        <c:lblOffset val="100"/>
        <c:noMultiLvlLbl val="0"/>
      </c:catAx>
      <c:valAx>
        <c:axId val="1558532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33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561254167553379"/>
          <c:h val="0.240131003361421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СПО!$AW$14600:$BC$14601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СПО!$AW$14602:$BC$14602</c:f>
              <c:numCache>
                <c:formatCode>0.00</c:formatCode>
                <c:ptCount val="7"/>
                <c:pt idx="0">
                  <c:v>4.801869158878505</c:v>
                </c:pt>
                <c:pt idx="1">
                  <c:v>4.4691588785046727</c:v>
                </c:pt>
                <c:pt idx="2">
                  <c:v>4.7401869158878505</c:v>
                </c:pt>
                <c:pt idx="3">
                  <c:v>4.6186915887850466</c:v>
                </c:pt>
                <c:pt idx="4">
                  <c:v>4.650467289719626</c:v>
                </c:pt>
                <c:pt idx="5">
                  <c:v>4.7084112149532711</c:v>
                </c:pt>
                <c:pt idx="6">
                  <c:v>4.7345794392523368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1-40F1-8B0A-53849A240DE3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СПО!$AW$14600:$BC$14601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СПО!$AW$14603:$BC$14603</c:f>
              <c:numCache>
                <c:formatCode>0.00</c:formatCode>
                <c:ptCount val="7"/>
                <c:pt idx="0">
                  <c:v>4.9127182044887778</c:v>
                </c:pt>
                <c:pt idx="1">
                  <c:v>4.7830423940149629</c:v>
                </c:pt>
                <c:pt idx="2">
                  <c:v>4.7880299251870326</c:v>
                </c:pt>
                <c:pt idx="3">
                  <c:v>4.7830423940149629</c:v>
                </c:pt>
                <c:pt idx="4">
                  <c:v>4.8653366583541144</c:v>
                </c:pt>
                <c:pt idx="5">
                  <c:v>4.8753117206982548</c:v>
                </c:pt>
                <c:pt idx="6">
                  <c:v>4.8653366583541144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11-40F1-8B0A-53849A240D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6064"/>
        <c:axId val="1558538416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СПО!$AW$14600:$BC$14601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СПО!$AW$14616:$BC$14616</c:f>
              <c:numCache>
                <c:formatCode>0.00</c:formatCode>
                <c:ptCount val="7"/>
                <c:pt idx="0">
                  <c:v>4.6066942568794014</c:v>
                </c:pt>
                <c:pt idx="1">
                  <c:v>4.5183329703042183</c:v>
                </c:pt>
                <c:pt idx="2">
                  <c:v>4.5542728526827849</c:v>
                </c:pt>
                <c:pt idx="3">
                  <c:v>4.431278588542801</c:v>
                </c:pt>
                <c:pt idx="4">
                  <c:v>4.47055833877877</c:v>
                </c:pt>
                <c:pt idx="5">
                  <c:v>4.5028679300079864</c:v>
                </c:pt>
                <c:pt idx="6">
                  <c:v>4.5310389893269436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511-40F1-8B0A-53849A240DE3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СПО!$AW$14600:$BC$14601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СПО!$AW$14617:$BC$14617</c:f>
              <c:numCache>
                <c:formatCode>0.00</c:formatCode>
                <c:ptCount val="7"/>
                <c:pt idx="0">
                  <c:v>4.6316258657340743</c:v>
                </c:pt>
                <c:pt idx="1">
                  <c:v>4.5545498182815605</c:v>
                </c:pt>
                <c:pt idx="2">
                  <c:v>4.555715559212782</c:v>
                </c:pt>
                <c:pt idx="3">
                  <c:v>4.4701364602619487</c:v>
                </c:pt>
                <c:pt idx="4">
                  <c:v>4.4988685455667561</c:v>
                </c:pt>
                <c:pt idx="5">
                  <c:v>4.5112116848385106</c:v>
                </c:pt>
                <c:pt idx="6">
                  <c:v>4.5369951313172869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511-40F1-8B0A-53849A240D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6064"/>
        <c:axId val="1558538416"/>
      </c:lineChart>
      <c:catAx>
        <c:axId val="155853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8416"/>
        <c:crosses val="autoZero"/>
        <c:auto val="1"/>
        <c:lblAlgn val="ctr"/>
        <c:lblOffset val="100"/>
        <c:noMultiLvlLbl val="0"/>
      </c:catAx>
      <c:valAx>
        <c:axId val="15585384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7.5193858072816521E-3"/>
              <c:y val="0.20475270198811496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60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7374231783680607"/>
          <c:h val="0.17851518560179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СПО!$AW$14600:$BC$14601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СПО!$AW$14618:$BC$14618</c:f>
              <c:numCache>
                <c:formatCode>0.00</c:formatCode>
                <c:ptCount val="7"/>
                <c:pt idx="0">
                  <c:v>0.19517490199910359</c:v>
                </c:pt>
                <c:pt idx="1">
                  <c:v>-4.9174091799545572E-2</c:v>
                </c:pt>
                <c:pt idx="2">
                  <c:v>0.18591406320506554</c:v>
                </c:pt>
                <c:pt idx="3">
                  <c:v>0.18741300024224561</c:v>
                </c:pt>
                <c:pt idx="4">
                  <c:v>0.17990895094085602</c:v>
                </c:pt>
                <c:pt idx="5">
                  <c:v>0.20554328494528473</c:v>
                </c:pt>
                <c:pt idx="6">
                  <c:v>0.20354044992539322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0-4906-B2CA-01E32F0A7036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СПО!$AW$14600:$BC$14601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СПО!$AW$14619:$BC$14619</c:f>
              <c:numCache>
                <c:formatCode>0.00</c:formatCode>
                <c:ptCount val="7"/>
                <c:pt idx="0">
                  <c:v>0.28109233875470352</c:v>
                </c:pt>
                <c:pt idx="1">
                  <c:v>0.22849257573340243</c:v>
                </c:pt>
                <c:pt idx="2">
                  <c:v>0.23231436597425059</c:v>
                </c:pt>
                <c:pt idx="3">
                  <c:v>0.31290593375301423</c:v>
                </c:pt>
                <c:pt idx="4">
                  <c:v>0.36646811278735836</c:v>
                </c:pt>
                <c:pt idx="5">
                  <c:v>0.36410003585974415</c:v>
                </c:pt>
                <c:pt idx="6">
                  <c:v>0.32834152703682751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50-4906-B2CA-01E32F0A70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6456"/>
        <c:axId val="1558539984"/>
      </c:barChart>
      <c:catAx>
        <c:axId val="1558536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9984"/>
        <c:crosses val="autoZero"/>
        <c:auto val="1"/>
        <c:lblAlgn val="ctr"/>
        <c:lblOffset val="100"/>
        <c:noMultiLvlLbl val="0"/>
      </c:catAx>
      <c:valAx>
        <c:axId val="15585399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64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31318782520606"/>
          <c:w val="0.57510731645135249"/>
          <c:h val="0.22755593050868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СПО!$AW$14631:$BC$14631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41-4424-8D87-ABC4A7BED3A3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СПО!$AW$14632:$BC$14632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41-4424-8D87-ABC4A7BED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28224"/>
        <c:axId val="1558529008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СПО!$AW$14644:$BC$14644</c:f>
              <c:numCache>
                <c:formatCode>0.00</c:formatCode>
                <c:ptCount val="7"/>
                <c:pt idx="0">
                  <c:v>4.6099258926566362</c:v>
                </c:pt>
                <c:pt idx="1">
                  <c:v>4.4978666067819448</c:v>
                </c:pt>
                <c:pt idx="2">
                  <c:v>4.5223444868627896</c:v>
                </c:pt>
                <c:pt idx="3">
                  <c:v>4.4828205704019766</c:v>
                </c:pt>
                <c:pt idx="4">
                  <c:v>4.4924769818100154</c:v>
                </c:pt>
                <c:pt idx="5">
                  <c:v>4.4929261172243429</c:v>
                </c:pt>
                <c:pt idx="6">
                  <c:v>4.5308780597350102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41-4424-8D87-ABC4A7BED3A3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5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СПО!$AW$14645:$BC$14645</c:f>
              <c:numCache>
                <c:formatCode>0.00</c:formatCode>
                <c:ptCount val="7"/>
                <c:pt idx="0">
                  <c:v>4.6949569495694954</c:v>
                </c:pt>
                <c:pt idx="1">
                  <c:v>4.5717507175071752</c:v>
                </c:pt>
                <c:pt idx="2">
                  <c:v>4.570520705207052</c:v>
                </c:pt>
                <c:pt idx="3">
                  <c:v>4.53690036900369</c:v>
                </c:pt>
                <c:pt idx="4">
                  <c:v>4.5481754817548179</c:v>
                </c:pt>
                <c:pt idx="5">
                  <c:v>4.5567855678556786</c:v>
                </c:pt>
                <c:pt idx="6">
                  <c:v>4.576875768757688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041-4424-8D87-ABC4A7BED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28224"/>
        <c:axId val="1558529008"/>
      </c:lineChart>
      <c:catAx>
        <c:axId val="15585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29008"/>
        <c:crosses val="autoZero"/>
        <c:auto val="1"/>
        <c:lblAlgn val="ctr"/>
        <c:lblOffset val="100"/>
        <c:noMultiLvlLbl val="0"/>
      </c:catAx>
      <c:valAx>
        <c:axId val="15585290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282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9971453199799651"/>
          <c:h val="0.14190298581098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СПО!$AW$14646:$BC$14646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6D-49F9-B0FF-FDFA2BDE4E12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СПО!$AW$14647:$BC$14647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6D-49F9-B0FF-FDFA2BDE4E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8024"/>
        <c:axId val="1558537240"/>
      </c:barChart>
      <c:catAx>
        <c:axId val="1558538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7240"/>
        <c:crosses val="autoZero"/>
        <c:auto val="1"/>
        <c:lblAlgn val="ctr"/>
        <c:lblOffset val="100"/>
        <c:noMultiLvlLbl val="0"/>
      </c:catAx>
      <c:valAx>
        <c:axId val="15585372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80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374043517498541"/>
          <c:h val="0.21048684659020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СПО!$AW$14657:$BC$14658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СПО!$AW$14659:$BC$14659</c:f>
              <c:numCache>
                <c:formatCode>0.00</c:formatCode>
                <c:ptCount val="7"/>
                <c:pt idx="0">
                  <c:v>4.801869158878505</c:v>
                </c:pt>
                <c:pt idx="1">
                  <c:v>4.4691588785046727</c:v>
                </c:pt>
                <c:pt idx="2">
                  <c:v>4.7401869158878505</c:v>
                </c:pt>
                <c:pt idx="3">
                  <c:v>4.6186915887850466</c:v>
                </c:pt>
                <c:pt idx="4">
                  <c:v>4.650467289719626</c:v>
                </c:pt>
                <c:pt idx="5">
                  <c:v>4.7084112149532711</c:v>
                </c:pt>
                <c:pt idx="6">
                  <c:v>4.7345794392523368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33-44D3-BB09-6BD3792DC1CC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СПО!$AW$14657:$BC$14658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СПО!$AW$14660:$BC$14660</c:f>
              <c:numCache>
                <c:formatCode>0.00</c:formatCode>
                <c:ptCount val="7"/>
                <c:pt idx="0">
                  <c:v>4.9127182044887778</c:v>
                </c:pt>
                <c:pt idx="1">
                  <c:v>4.7830423940149629</c:v>
                </c:pt>
                <c:pt idx="2">
                  <c:v>4.7880299251870326</c:v>
                </c:pt>
                <c:pt idx="3">
                  <c:v>4.7830423940149629</c:v>
                </c:pt>
                <c:pt idx="4">
                  <c:v>4.8653366583541144</c:v>
                </c:pt>
                <c:pt idx="5">
                  <c:v>4.8753117206982548</c:v>
                </c:pt>
                <c:pt idx="6">
                  <c:v>4.8653366583541144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33-44D3-BB09-6BD3792DC1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2536"/>
        <c:axId val="1558537632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СПО!$AW$14657:$BC$14658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СПО!$AW$14672:$BC$14672</c:f>
              <c:numCache>
                <c:formatCode>0.00</c:formatCode>
                <c:ptCount val="7"/>
                <c:pt idx="0">
                  <c:v>4.6017853254953192</c:v>
                </c:pt>
                <c:pt idx="1">
                  <c:v>4.5263444371870234</c:v>
                </c:pt>
                <c:pt idx="2">
                  <c:v>4.5683649031134337</c:v>
                </c:pt>
                <c:pt idx="3">
                  <c:v>4.4047463531460922</c:v>
                </c:pt>
                <c:pt idx="4">
                  <c:v>4.457435227520139</c:v>
                </c:pt>
                <c:pt idx="5">
                  <c:v>4.5055519268451993</c:v>
                </c:pt>
                <c:pt idx="6">
                  <c:v>4.5281950794687571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33-44D3-BB09-6BD3792DC1CC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СПО!$AW$14657:$BC$14658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СПО!$AW$14673:$BC$14673</c:f>
              <c:numCache>
                <c:formatCode>0.00</c:formatCode>
                <c:ptCount val="7"/>
                <c:pt idx="0">
                  <c:v>4.6009438909281597</c:v>
                </c:pt>
                <c:pt idx="1">
                  <c:v>4.5447299423177769</c:v>
                </c:pt>
                <c:pt idx="2">
                  <c:v>4.5484006292606187</c:v>
                </c:pt>
                <c:pt idx="3">
                  <c:v>4.4354483481908753</c:v>
                </c:pt>
                <c:pt idx="4">
                  <c:v>4.4719454640797061</c:v>
                </c:pt>
                <c:pt idx="5">
                  <c:v>4.4870477189302571</c:v>
                </c:pt>
                <c:pt idx="6">
                  <c:v>4.5155742003146306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333-44D3-BB09-6BD3792DC1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0968"/>
        <c:axId val="1558534104"/>
      </c:lineChart>
      <c:catAx>
        <c:axId val="1558532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8537632"/>
        <c:crosses val="autoZero"/>
        <c:auto val="1"/>
        <c:lblAlgn val="ctr"/>
        <c:lblOffset val="100"/>
        <c:noMultiLvlLbl val="0"/>
      </c:catAx>
      <c:valAx>
        <c:axId val="15585376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2536"/>
        <c:crosses val="autoZero"/>
        <c:crossBetween val="between"/>
      </c:valAx>
      <c:valAx>
        <c:axId val="1558534104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30968"/>
        <c:crosses val="max"/>
        <c:crossBetween val="between"/>
      </c:valAx>
      <c:catAx>
        <c:axId val="1558530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34104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06005499312586"/>
          <c:w val="0.56964731374180189"/>
          <c:h val="0.23586640485728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СПО!$AW$14657:$BC$14658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СПО!$AW$14672:$BC$14672</c:f>
              <c:numCache>
                <c:formatCode>0.00</c:formatCode>
                <c:ptCount val="7"/>
                <c:pt idx="0">
                  <c:v>4.6017853254953192</c:v>
                </c:pt>
                <c:pt idx="1">
                  <c:v>4.5263444371870234</c:v>
                </c:pt>
                <c:pt idx="2">
                  <c:v>4.5683649031134337</c:v>
                </c:pt>
                <c:pt idx="3">
                  <c:v>4.4047463531460922</c:v>
                </c:pt>
                <c:pt idx="4">
                  <c:v>4.457435227520139</c:v>
                </c:pt>
                <c:pt idx="5">
                  <c:v>4.5055519268451993</c:v>
                </c:pt>
                <c:pt idx="6">
                  <c:v>4.5281950794687571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DF-402B-BF1E-F0CBBE7C2B28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СПО!$AW$14657:$BC$14658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СПО!$AW$14673:$BC$14673</c:f>
              <c:numCache>
                <c:formatCode>0.00</c:formatCode>
                <c:ptCount val="7"/>
                <c:pt idx="0">
                  <c:v>4.6009438909281597</c:v>
                </c:pt>
                <c:pt idx="1">
                  <c:v>4.5447299423177769</c:v>
                </c:pt>
                <c:pt idx="2">
                  <c:v>4.5484006292606187</c:v>
                </c:pt>
                <c:pt idx="3">
                  <c:v>4.4354483481908753</c:v>
                </c:pt>
                <c:pt idx="4">
                  <c:v>4.4719454640797061</c:v>
                </c:pt>
                <c:pt idx="5">
                  <c:v>4.4870477189302571</c:v>
                </c:pt>
                <c:pt idx="6">
                  <c:v>4.5155742003146306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DF-402B-BF1E-F0CBBE7C2B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2136"/>
        <c:axId val="1558552528"/>
      </c:barChart>
      <c:catAx>
        <c:axId val="1558552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52528"/>
        <c:crosses val="autoZero"/>
        <c:auto val="1"/>
        <c:lblAlgn val="ctr"/>
        <c:lblOffset val="100"/>
        <c:noMultiLvlLbl val="0"/>
      </c:catAx>
      <c:valAx>
        <c:axId val="15585525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21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6691731101179921"/>
          <c:h val="0.2066266387754162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СПО!$AW$14632:$BC$14632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86-4790-954A-16112BC01A1C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СПО!$AW$14660:$BC$14660</c:f>
              <c:numCache>
                <c:formatCode>0.00</c:formatCode>
                <c:ptCount val="7"/>
                <c:pt idx="0">
                  <c:v>4.9127182044887778</c:v>
                </c:pt>
                <c:pt idx="1">
                  <c:v>4.7830423940149629</c:v>
                </c:pt>
                <c:pt idx="2">
                  <c:v>4.7880299251870326</c:v>
                </c:pt>
                <c:pt idx="3">
                  <c:v>4.7830423940149629</c:v>
                </c:pt>
                <c:pt idx="4">
                  <c:v>4.8653366583541144</c:v>
                </c:pt>
                <c:pt idx="5">
                  <c:v>4.8753117206982548</c:v>
                </c:pt>
                <c:pt idx="6">
                  <c:v>4.8653366583541144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86-4790-954A-16112BC01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0768"/>
        <c:axId val="1558543512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СПО!$AW$14631:$BC$14631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86-4790-954A-16112BC01A1C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СПО!$AW$14629:$BC$14630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СПО!$AW$14659:$BC$14659</c:f>
              <c:numCache>
                <c:formatCode>0.00</c:formatCode>
                <c:ptCount val="7"/>
                <c:pt idx="0">
                  <c:v>4.801869158878505</c:v>
                </c:pt>
                <c:pt idx="1">
                  <c:v>4.4691588785046727</c:v>
                </c:pt>
                <c:pt idx="2">
                  <c:v>4.7401869158878505</c:v>
                </c:pt>
                <c:pt idx="3">
                  <c:v>4.6186915887850466</c:v>
                </c:pt>
                <c:pt idx="4">
                  <c:v>4.650467289719626</c:v>
                </c:pt>
                <c:pt idx="5">
                  <c:v>4.7084112149532711</c:v>
                </c:pt>
                <c:pt idx="6">
                  <c:v>4.7345794392523368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186-4790-954A-16112BC01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9000"/>
        <c:axId val="1558543120"/>
      </c:lineChart>
      <c:catAx>
        <c:axId val="155854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43512"/>
        <c:crosses val="autoZero"/>
        <c:auto val="1"/>
        <c:lblAlgn val="ctr"/>
        <c:lblOffset val="100"/>
        <c:noMultiLvlLbl val="0"/>
      </c:catAx>
      <c:valAx>
        <c:axId val="15585435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0768"/>
        <c:crosses val="autoZero"/>
        <c:crossBetween val="between"/>
      </c:valAx>
      <c:valAx>
        <c:axId val="155854312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9000"/>
        <c:crosses val="max"/>
        <c:crossBetween val="between"/>
      </c:valAx>
      <c:catAx>
        <c:axId val="1558549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312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31318782520606"/>
          <c:w val="0.57510731645135249"/>
          <c:h val="0.14737804326183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СПО!$AW$14657:$BC$14658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СПО!$AW$14678:$BC$14678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EF-46CF-9B2C-ACA0C312BF46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СПО!$AW$14657:$BC$14658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СПО!$AW$14679:$BC$14679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EF-46CF-9B2C-ACA0C312BF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4688"/>
        <c:axId val="1558547824"/>
      </c:barChart>
      <c:catAx>
        <c:axId val="155854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47824"/>
        <c:crosses val="autoZero"/>
        <c:auto val="1"/>
        <c:lblAlgn val="ctr"/>
        <c:lblOffset val="100"/>
        <c:noMultiLvlLbl val="0"/>
      </c:catAx>
      <c:valAx>
        <c:axId val="15585478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46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1844210263190785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СПО!$BD$14600:$BF$14601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СПО!$BD$14602:$BF$14602</c:f>
              <c:numCache>
                <c:formatCode>0.00</c:formatCode>
                <c:ptCount val="3"/>
                <c:pt idx="0">
                  <c:v>4.4611764705882351</c:v>
                </c:pt>
                <c:pt idx="1">
                  <c:v>4.5084112149532709</c:v>
                </c:pt>
                <c:pt idx="2">
                  <c:v>4.3850467289719628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CD-462B-9231-042DD828CDC6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СПО!$BD$14600:$BF$14601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СПО!$BD$14603:$BF$14603</c:f>
              <c:numCache>
                <c:formatCode>0.00</c:formatCode>
                <c:ptCount val="3"/>
                <c:pt idx="0">
                  <c:v>4.6779661016949152</c:v>
                </c:pt>
                <c:pt idx="1">
                  <c:v>4.7406483790523692</c:v>
                </c:pt>
                <c:pt idx="2">
                  <c:v>4.6807980049875315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CD-462B-9231-042DD828C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9784"/>
        <c:axId val="1558552920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СПО!$BD$14600:$BF$14601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СПО!$BD$14616:$BF$14616</c:f>
              <c:numCache>
                <c:formatCode>0.00</c:formatCode>
                <c:ptCount val="3"/>
                <c:pt idx="0">
                  <c:v>4.3792191631669004</c:v>
                </c:pt>
                <c:pt idx="1">
                  <c:v>4.3908371451390398</c:v>
                </c:pt>
                <c:pt idx="2">
                  <c:v>4.3334785449793074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CD-462B-9231-042DD828CDC6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СПО!$BD$14600:$BF$14601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СПО!$BD$14617:$BF$14617</c:f>
              <c:numCache>
                <c:formatCode>0.00</c:formatCode>
                <c:ptCount val="3"/>
                <c:pt idx="0">
                  <c:v>4.4227935968267458</c:v>
                </c:pt>
                <c:pt idx="1">
                  <c:v>4.4232325310292806</c:v>
                </c:pt>
                <c:pt idx="2">
                  <c:v>4.3964204896111907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FCD-462B-9231-042DD828C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9784"/>
        <c:axId val="1558552920"/>
      </c:lineChart>
      <c:catAx>
        <c:axId val="1558549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2920"/>
        <c:crosses val="autoZero"/>
        <c:auto val="1"/>
        <c:lblAlgn val="ctr"/>
        <c:lblOffset val="100"/>
        <c:noMultiLvlLbl val="0"/>
      </c:catAx>
      <c:valAx>
        <c:axId val="15585529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97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070234330689467"/>
          <c:w val="0.57510731645135249"/>
          <c:h val="0.49617804112689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СПО!$G$14600:$J$14601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СПО!$G$14618:$J$14618</c:f>
              <c:numCache>
                <c:formatCode>0.00</c:formatCode>
                <c:ptCount val="4"/>
                <c:pt idx="0">
                  <c:v>0.19467005403366056</c:v>
                </c:pt>
                <c:pt idx="1">
                  <c:v>0.16705948452579911</c:v>
                </c:pt>
                <c:pt idx="2">
                  <c:v>0.16345225543128361</c:v>
                </c:pt>
                <c:pt idx="3">
                  <c:v>0.14000669059266002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F0-4C0A-BA03-50B80E4A3013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СПО!$G$14600:$J$14601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СПО!$G$14619:$J$14619</c:f>
              <c:numCache>
                <c:formatCode>0.00</c:formatCode>
                <c:ptCount val="4"/>
                <c:pt idx="0">
                  <c:v>0.3498118859745647</c:v>
                </c:pt>
                <c:pt idx="1">
                  <c:v>0.36322466138021881</c:v>
                </c:pt>
                <c:pt idx="2">
                  <c:v>0.33519982406970072</c:v>
                </c:pt>
                <c:pt idx="3">
                  <c:v>0.36497558134424679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F0-4C0A-BA03-50B80E4A30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4328"/>
        <c:axId val="1547598248"/>
      </c:barChart>
      <c:catAx>
        <c:axId val="1547594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47598248"/>
        <c:crosses val="autoZero"/>
        <c:auto val="1"/>
        <c:lblAlgn val="ctr"/>
        <c:lblOffset val="100"/>
        <c:noMultiLvlLbl val="0"/>
      </c:catAx>
      <c:valAx>
        <c:axId val="1547598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4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СПО!$BD$14600:$BF$14601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СПО!$BD$14618:$BF$14618</c:f>
              <c:numCache>
                <c:formatCode>0.00</c:formatCode>
                <c:ptCount val="3"/>
                <c:pt idx="0">
                  <c:v>8.1957307421334669E-2</c:v>
                </c:pt>
                <c:pt idx="1">
                  <c:v>0.11757406981423113</c:v>
                </c:pt>
                <c:pt idx="2">
                  <c:v>5.1568183992655392E-2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6D-4042-B334-BF918B7C8256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СПО!$BD$14600:$BF$14601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СПО!$BD$14619:$BF$14619</c:f>
              <c:numCache>
                <c:formatCode>0.00</c:formatCode>
                <c:ptCount val="3"/>
                <c:pt idx="0">
                  <c:v>0.25517250486816945</c:v>
                </c:pt>
                <c:pt idx="1">
                  <c:v>0.31741584802308864</c:v>
                </c:pt>
                <c:pt idx="2">
                  <c:v>0.28437751537634082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6D-4042-B334-BF918B7C82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0176"/>
        <c:axId val="1558547040"/>
      </c:barChart>
      <c:catAx>
        <c:axId val="155855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47040"/>
        <c:crosses val="autoZero"/>
        <c:auto val="1"/>
        <c:lblAlgn val="ctr"/>
        <c:lblOffset val="100"/>
        <c:noMultiLvlLbl val="0"/>
      </c:catAx>
      <c:valAx>
        <c:axId val="15585470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01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СПО!$BD$14631:$BF$14631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8C-41E3-A457-C7A5C52F7E30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СПО!$BD$14632:$BF$14632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8C-41E3-A457-C7A5C52F7E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4296"/>
        <c:axId val="1558542336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СПО!$BD$14644:$BF$14644</c:f>
              <c:numCache>
                <c:formatCode>0.00</c:formatCode>
                <c:ptCount val="3"/>
                <c:pt idx="0">
                  <c:v>4.4439046958130923</c:v>
                </c:pt>
                <c:pt idx="1">
                  <c:v>4.4632831798787338</c:v>
                </c:pt>
                <c:pt idx="2">
                  <c:v>4.4064675499663144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8C-41E3-A457-C7A5C52F7E30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СПО!$BD$14645:$BF$14645</c:f>
              <c:numCache>
                <c:formatCode>0.00</c:formatCode>
                <c:ptCount val="3"/>
                <c:pt idx="0">
                  <c:v>4.5171907756813416</c:v>
                </c:pt>
                <c:pt idx="1">
                  <c:v>4.5243952439524397</c:v>
                </c:pt>
                <c:pt idx="2">
                  <c:v>4.5014350143501431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C8C-41E3-A457-C7A5C52F7E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1552"/>
        <c:axId val="1558545080"/>
      </c:lineChart>
      <c:catAx>
        <c:axId val="1558544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2336"/>
        <c:crosses val="autoZero"/>
        <c:auto val="1"/>
        <c:lblAlgn val="ctr"/>
        <c:lblOffset val="100"/>
        <c:noMultiLvlLbl val="0"/>
      </c:catAx>
      <c:valAx>
        <c:axId val="155854233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4296"/>
        <c:crosses val="autoZero"/>
        <c:crossBetween val="between"/>
      </c:valAx>
      <c:valAx>
        <c:axId val="155854508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1552"/>
        <c:crosses val="max"/>
        <c:crossBetween val="between"/>
      </c:valAx>
      <c:catAx>
        <c:axId val="1558541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508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СПО!$BD$14646:$BF$14646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2D-4211-A991-29CC4C5E7B6A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СПО!$BD$14647:$BF$14647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2D-4211-A991-29CC4C5E7B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0960"/>
        <c:axId val="1558542728"/>
      </c:barChart>
      <c:catAx>
        <c:axId val="155855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42728"/>
        <c:crosses val="autoZero"/>
        <c:auto val="1"/>
        <c:lblAlgn val="ctr"/>
        <c:lblOffset val="100"/>
        <c:noMultiLvlLbl val="0"/>
      </c:catAx>
      <c:valAx>
        <c:axId val="1558542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09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312023035168071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СПО!$BD$14657:$BF$14658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СПО!$BD$14659:$BF$14659</c:f>
              <c:numCache>
                <c:formatCode>0.00</c:formatCode>
                <c:ptCount val="3"/>
                <c:pt idx="0">
                  <c:v>4.4611764705882351</c:v>
                </c:pt>
                <c:pt idx="1">
                  <c:v>4.5084112149532709</c:v>
                </c:pt>
                <c:pt idx="2">
                  <c:v>4.3850467289719628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BE-42B0-A5E4-BBA5B3ED7CA1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СПО!$BD$14657:$BF$14658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СПО!$BD$14660:$BF$14660</c:f>
              <c:numCache>
                <c:formatCode>0.00</c:formatCode>
                <c:ptCount val="3"/>
                <c:pt idx="0">
                  <c:v>4.6779661016949152</c:v>
                </c:pt>
                <c:pt idx="1">
                  <c:v>4.7406483790523692</c:v>
                </c:pt>
                <c:pt idx="2">
                  <c:v>4.6807980049875315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BE-42B0-A5E4-BBA5B3ED7C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5864"/>
        <c:axId val="1558546648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СПО!$BD$14657:$BF$14658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СПО!$BD$14672:$BF$14672</c:f>
              <c:numCache>
                <c:formatCode>0.00</c:formatCode>
                <c:ptCount val="3"/>
                <c:pt idx="0">
                  <c:v>4.3434787777909882</c:v>
                </c:pt>
                <c:pt idx="1">
                  <c:v>4.3522752013934252</c:v>
                </c:pt>
                <c:pt idx="2">
                  <c:v>4.2943609841062482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BE-42B0-A5E4-BBA5B3ED7CA1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СПО!$BD$14657:$BF$14658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СПО!$BD$14673:$BF$14673</c:f>
              <c:numCache>
                <c:formatCode>0.00</c:formatCode>
                <c:ptCount val="3"/>
                <c:pt idx="0">
                  <c:v>4.3728241949521323</c:v>
                </c:pt>
                <c:pt idx="1">
                  <c:v>4.3689564761405348</c:v>
                </c:pt>
                <c:pt idx="2">
                  <c:v>4.3392763502884115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EBE-42B0-A5E4-BBA5B3ED7C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8608"/>
        <c:axId val="1558547432"/>
      </c:lineChart>
      <c:catAx>
        <c:axId val="1558545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6648"/>
        <c:crosses val="autoZero"/>
        <c:auto val="1"/>
        <c:lblAlgn val="ctr"/>
        <c:lblOffset val="100"/>
        <c:noMultiLvlLbl val="0"/>
      </c:catAx>
      <c:valAx>
        <c:axId val="15585466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5864"/>
        <c:crosses val="autoZero"/>
        <c:crossBetween val="between"/>
      </c:valAx>
      <c:valAx>
        <c:axId val="155854743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8608"/>
        <c:crosses val="max"/>
        <c:crossBetween val="between"/>
      </c:valAx>
      <c:catAx>
        <c:axId val="1558548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7432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64234404909912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СПО!$BD$14657:$BF$14658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СПО!$BD$14672:$BF$14672</c:f>
              <c:numCache>
                <c:formatCode>0.00</c:formatCode>
                <c:ptCount val="3"/>
                <c:pt idx="0">
                  <c:v>4.3434787777909882</c:v>
                </c:pt>
                <c:pt idx="1">
                  <c:v>4.3522752013934252</c:v>
                </c:pt>
                <c:pt idx="2">
                  <c:v>4.2943609841062482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76-40B2-9A62-5D9BBA6C7191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СПО!$BD$14657:$BF$14658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СПО!$BD$14673:$BF$14673</c:f>
              <c:numCache>
                <c:formatCode>0.00</c:formatCode>
                <c:ptCount val="3"/>
                <c:pt idx="0">
                  <c:v>4.3728241949521323</c:v>
                </c:pt>
                <c:pt idx="1">
                  <c:v>4.3689564761405348</c:v>
                </c:pt>
                <c:pt idx="2">
                  <c:v>4.3392763502884115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76-40B2-9A62-5D9BBA6C7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4096"/>
        <c:axId val="1558554880"/>
      </c:barChart>
      <c:catAx>
        <c:axId val="155855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4880"/>
        <c:crosses val="autoZero"/>
        <c:auto val="1"/>
        <c:lblAlgn val="ctr"/>
        <c:lblOffset val="100"/>
        <c:noMultiLvlLbl val="0"/>
      </c:catAx>
      <c:valAx>
        <c:axId val="15585548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4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70725863214466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СПО!$BD$14632:$BF$14632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2B-463C-9B52-CF9092AE678D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СПО!$BD$14660:$BF$14660</c:f>
              <c:numCache>
                <c:formatCode>0.00</c:formatCode>
                <c:ptCount val="3"/>
                <c:pt idx="0">
                  <c:v>4.6779661016949152</c:v>
                </c:pt>
                <c:pt idx="1">
                  <c:v>4.7406483790523692</c:v>
                </c:pt>
                <c:pt idx="2">
                  <c:v>4.6807980049875315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2B-463C-9B52-CF9092AE6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9584"/>
        <c:axId val="1558559976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СПО!$BD$14631:$BF$14631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2B-463C-9B52-CF9092AE678D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СПО!$BD$14629:$BF$14630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СПО!$BD$14659:$BF$14659</c:f>
              <c:numCache>
                <c:formatCode>0.00</c:formatCode>
                <c:ptCount val="3"/>
                <c:pt idx="0">
                  <c:v>4.4611764705882351</c:v>
                </c:pt>
                <c:pt idx="1">
                  <c:v>4.5084112149532709</c:v>
                </c:pt>
                <c:pt idx="2">
                  <c:v>4.3850467289719628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42B-463C-9B52-CF9092AE6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9584"/>
        <c:axId val="1558559976"/>
      </c:lineChart>
      <c:catAx>
        <c:axId val="155855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9976"/>
        <c:crosses val="autoZero"/>
        <c:auto val="1"/>
        <c:lblAlgn val="ctr"/>
        <c:lblOffset val="100"/>
        <c:noMultiLvlLbl val="0"/>
      </c:catAx>
      <c:valAx>
        <c:axId val="15585599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9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60283089613798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СПО!$BD$14657:$BF$14658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СПО!$BD$14678:$BF$14678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36-432E-BC99-7CA69B1C4098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СПО!$BD$14657:$BF$14658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СПО!$BD$14679:$BF$14679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36-432E-BC99-7CA69B1C4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7624"/>
        <c:axId val="1558558800"/>
      </c:barChart>
      <c:catAx>
        <c:axId val="1558557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8800"/>
        <c:crosses val="autoZero"/>
        <c:auto val="1"/>
        <c:lblAlgn val="ctr"/>
        <c:lblOffset val="100"/>
        <c:noMultiLvlLbl val="0"/>
      </c:catAx>
      <c:valAx>
        <c:axId val="15585588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76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2888487623257619"/>
          <c:w val="0.59559749441639209"/>
          <c:h val="0.51709523151711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СПО!$BG$14600:$BJ$14601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СПО!$BG$14602:$BJ$14602</c:f>
              <c:numCache>
                <c:formatCode>0.00</c:formatCode>
                <c:ptCount val="4"/>
                <c:pt idx="0">
                  <c:v>3.9308411214953272</c:v>
                </c:pt>
                <c:pt idx="1">
                  <c:v>4.3271028037383177</c:v>
                </c:pt>
                <c:pt idx="2">
                  <c:v>4.5682242990654203</c:v>
                </c:pt>
                <c:pt idx="3">
                  <c:v>4.3813084112149534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CA-4163-B30D-A94146A8DB1C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СПО!$BG$14600:$BJ$14601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СПО!$BG$14603:$BJ$14603</c:f>
              <c:numCache>
                <c:formatCode>0.00</c:formatCode>
                <c:ptCount val="4"/>
                <c:pt idx="0">
                  <c:v>4.5162094763092266</c:v>
                </c:pt>
                <c:pt idx="1">
                  <c:v>4.6658354114713214</c:v>
                </c:pt>
                <c:pt idx="2">
                  <c:v>4.8054862842892767</c:v>
                </c:pt>
                <c:pt idx="3">
                  <c:v>4.780548628428928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CA-4163-B30D-A94146A8DB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4488"/>
        <c:axId val="1558558016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СПО!$BG$14600:$BJ$14601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СПО!$BG$14616:$BJ$14616</c:f>
              <c:numCache>
                <c:formatCode>0.00</c:formatCode>
                <c:ptCount val="4"/>
                <c:pt idx="0">
                  <c:v>4.1531982865025778</c:v>
                </c:pt>
                <c:pt idx="1">
                  <c:v>4.3552602918754086</c:v>
                </c:pt>
                <c:pt idx="2">
                  <c:v>4.4461627822551373</c:v>
                </c:pt>
                <c:pt idx="3">
                  <c:v>4.3810353590357947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CA-4163-B30D-A94146A8DB1C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СПО!$BG$14600:$BJ$14601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СПО!$BG$14617:$BJ$14617</c:f>
              <c:numCache>
                <c:formatCode>0.00</c:formatCode>
                <c:ptCount val="4"/>
                <c:pt idx="0">
                  <c:v>4.1804841253514367</c:v>
                </c:pt>
                <c:pt idx="1">
                  <c:v>4.3809229925255435</c:v>
                </c:pt>
                <c:pt idx="2">
                  <c:v>4.4575190290063773</c:v>
                </c:pt>
                <c:pt idx="3">
                  <c:v>4.3927861208256189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ECA-4163-B30D-A94146A8DB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4488"/>
        <c:axId val="1558558016"/>
      </c:lineChart>
      <c:catAx>
        <c:axId val="1558554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8016"/>
        <c:crosses val="autoZero"/>
        <c:auto val="1"/>
        <c:lblAlgn val="ctr"/>
        <c:lblOffset val="100"/>
        <c:noMultiLvlLbl val="0"/>
      </c:catAx>
      <c:valAx>
        <c:axId val="15585580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44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477765937152593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СПО!$BG$14600:$BJ$14601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СПО!$BG$14618:$BJ$14618</c:f>
              <c:numCache>
                <c:formatCode>0.00</c:formatCode>
                <c:ptCount val="4"/>
                <c:pt idx="0">
                  <c:v>-0.22235716500725067</c:v>
                </c:pt>
                <c:pt idx="1">
                  <c:v>-2.8157488137090958E-2</c:v>
                </c:pt>
                <c:pt idx="2">
                  <c:v>0.12206151681028299</c:v>
                </c:pt>
                <c:pt idx="3">
                  <c:v>2.7305217915873925E-4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BB-4AE7-8586-4CDDA81C00A1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СПО!$BG$14600:$BJ$14601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СПО!$BG$14619:$BJ$14619</c:f>
              <c:numCache>
                <c:formatCode>0.00</c:formatCode>
                <c:ptCount val="4"/>
                <c:pt idx="0">
                  <c:v>0.33572535095778999</c:v>
                </c:pt>
                <c:pt idx="1">
                  <c:v>0.2849124189457779</c:v>
                </c:pt>
                <c:pt idx="2">
                  <c:v>0.3479672552828994</c:v>
                </c:pt>
                <c:pt idx="3">
                  <c:v>0.3877625076033091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BB-4AE7-8586-4CDDA81C00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3704"/>
        <c:axId val="1558558408"/>
      </c:barChart>
      <c:catAx>
        <c:axId val="1558553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8408"/>
        <c:crosses val="autoZero"/>
        <c:auto val="1"/>
        <c:lblAlgn val="ctr"/>
        <c:lblOffset val="100"/>
        <c:noMultiLvlLbl val="0"/>
      </c:catAx>
      <c:valAx>
        <c:axId val="1558558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3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СПО!$BG$14631:$BJ$14631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3-4297-A264-3DB4AC3E62DD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СПО!$BG$14632:$BJ$14632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A3-4297-A264-3DB4AC3E6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6056"/>
        <c:axId val="1558556448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СПО!$BG$14644:$BJ$14644</c:f>
              <c:numCache>
                <c:formatCode>0.00</c:formatCode>
                <c:ptCount val="4"/>
                <c:pt idx="0">
                  <c:v>4.35773635751179</c:v>
                </c:pt>
                <c:pt idx="1">
                  <c:v>4.4381315966763983</c:v>
                </c:pt>
                <c:pt idx="2">
                  <c:v>4.471367617336627</c:v>
                </c:pt>
                <c:pt idx="3">
                  <c:v>4.4518302268133843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A3-4297-A264-3DB4AC3E62DD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СПО!$BG$14645:$BJ$14645</c:f>
              <c:numCache>
                <c:formatCode>0.00</c:formatCode>
                <c:ptCount val="4"/>
                <c:pt idx="0">
                  <c:v>4.4559245592455925</c:v>
                </c:pt>
                <c:pt idx="1">
                  <c:v>4.5020500205002048</c:v>
                </c:pt>
                <c:pt idx="2">
                  <c:v>4.5272652726527269</c:v>
                </c:pt>
                <c:pt idx="3">
                  <c:v>4.4924149241492417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6A3-4297-A264-3DB4AC3E6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6056"/>
        <c:axId val="1558556448"/>
      </c:lineChart>
      <c:catAx>
        <c:axId val="1558556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6448"/>
        <c:crosses val="autoZero"/>
        <c:auto val="1"/>
        <c:lblAlgn val="ctr"/>
        <c:lblOffset val="100"/>
        <c:noMultiLvlLbl val="0"/>
      </c:catAx>
      <c:valAx>
        <c:axId val="15585564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60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5024199131773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СПО!$G$14631:$J$14631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C7-4A86-91B9-81438868EC16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СПО!$G$14632:$J$14632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C7-4A86-91B9-81438868E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4720"/>
        <c:axId val="1547602168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СПО!$G$14644:$J$14644</c:f>
              <c:numCache>
                <c:formatCode>0.00</c:formatCode>
                <c:ptCount val="4"/>
                <c:pt idx="0">
                  <c:v>4.4857399505951046</c:v>
                </c:pt>
                <c:pt idx="1">
                  <c:v>4.5019088255108919</c:v>
                </c:pt>
                <c:pt idx="2">
                  <c:v>4.5421270718232041</c:v>
                </c:pt>
                <c:pt idx="3">
                  <c:v>4.4958454974174717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C7-4A86-91B9-81438868EC16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СПО!$G$14629:$J$14630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СПО!$G$14645:$J$14645</c:f>
              <c:numCache>
                <c:formatCode>0.00</c:formatCode>
                <c:ptCount val="4"/>
                <c:pt idx="0">
                  <c:v>4.5241902419024189</c:v>
                </c:pt>
                <c:pt idx="1">
                  <c:v>4.5397703977039772</c:v>
                </c:pt>
                <c:pt idx="2">
                  <c:v>4.5728905597326648</c:v>
                </c:pt>
                <c:pt idx="3">
                  <c:v>4.5313653136531364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AC7-4A86-91B9-81438868E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594720"/>
        <c:axId val="1547602168"/>
      </c:lineChart>
      <c:catAx>
        <c:axId val="154759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2168"/>
        <c:crosses val="autoZero"/>
        <c:auto val="1"/>
        <c:lblAlgn val="ctr"/>
        <c:lblOffset val="100"/>
        <c:noMultiLvlLbl val="0"/>
      </c:catAx>
      <c:valAx>
        <c:axId val="154760216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4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СПО!$BG$14646:$BJ$14646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7D-4974-BD47-CABADCEBFC5C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СПО!$BG$14647:$BJ$14647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7D-4974-BD47-CABADCEBFC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7232"/>
        <c:axId val="1562202288"/>
      </c:barChart>
      <c:catAx>
        <c:axId val="155855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202288"/>
        <c:crosses val="autoZero"/>
        <c:auto val="1"/>
        <c:lblAlgn val="ctr"/>
        <c:lblOffset val="100"/>
        <c:noMultiLvlLbl val="0"/>
      </c:catAx>
      <c:valAx>
        <c:axId val="1562202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72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73641470616568E-2"/>
          <c:y val="0.122833307221405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СПО!$BG$14657:$BJ$14658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СПО!$BG$14659:$BJ$14659</c:f>
              <c:numCache>
                <c:formatCode>0.00</c:formatCode>
                <c:ptCount val="4"/>
                <c:pt idx="0">
                  <c:v>3.9308411214953272</c:v>
                </c:pt>
                <c:pt idx="1">
                  <c:v>4.3271028037383177</c:v>
                </c:pt>
                <c:pt idx="2">
                  <c:v>4.5682242990654203</c:v>
                </c:pt>
                <c:pt idx="3">
                  <c:v>4.3813084112149534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17-4FAD-9D07-2E4E0F12B766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СПО!$BG$14657:$BJ$14658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СПО!$BG$14660:$BJ$14660</c:f>
              <c:numCache>
                <c:formatCode>0.00</c:formatCode>
                <c:ptCount val="4"/>
                <c:pt idx="0">
                  <c:v>4.5162094763092266</c:v>
                </c:pt>
                <c:pt idx="1">
                  <c:v>4.6658354114713214</c:v>
                </c:pt>
                <c:pt idx="2">
                  <c:v>4.8054862842892767</c:v>
                </c:pt>
                <c:pt idx="3">
                  <c:v>4.780548628428928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17-4FAD-9D07-2E4E0F12B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9152"/>
        <c:axId val="1562192880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СПО!$BG$14657:$BJ$14658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СПО!$BG$14672:$BJ$14672</c:f>
              <c:numCache>
                <c:formatCode>0.00</c:formatCode>
                <c:ptCount val="4"/>
                <c:pt idx="0">
                  <c:v>4.0469192249074677</c:v>
                </c:pt>
                <c:pt idx="1">
                  <c:v>4.3124319616808187</c:v>
                </c:pt>
                <c:pt idx="2">
                  <c:v>4.4313085129544962</c:v>
                </c:pt>
                <c:pt idx="3">
                  <c:v>4.3421510994992376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17-4FAD-9D07-2E4E0F12B766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СПО!$BG$14657:$BJ$14658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СПО!$BG$14673:$BJ$14673</c:f>
              <c:numCache>
                <c:formatCode>0.00</c:formatCode>
                <c:ptCount val="4"/>
                <c:pt idx="0">
                  <c:v>4.0331410592553754</c:v>
                </c:pt>
                <c:pt idx="1">
                  <c:v>4.3167278447823811</c:v>
                </c:pt>
                <c:pt idx="2">
                  <c:v>4.4198217094913472</c:v>
                </c:pt>
                <c:pt idx="3">
                  <c:v>4.338542212899843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817-4FAD-9D07-2E4E0F12B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9152"/>
        <c:axId val="1562192880"/>
      </c:lineChart>
      <c:catAx>
        <c:axId val="156219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2880"/>
        <c:crosses val="autoZero"/>
        <c:auto val="1"/>
        <c:lblAlgn val="ctr"/>
        <c:lblOffset val="100"/>
        <c:noMultiLvlLbl val="0"/>
      </c:catAx>
      <c:valAx>
        <c:axId val="15621928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915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6866214091659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СПО!$BG$14657:$BJ$14658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СПО!$BG$14672:$BJ$14672</c:f>
              <c:numCache>
                <c:formatCode>0.00</c:formatCode>
                <c:ptCount val="4"/>
                <c:pt idx="0">
                  <c:v>4.0469192249074677</c:v>
                </c:pt>
                <c:pt idx="1">
                  <c:v>4.3124319616808187</c:v>
                </c:pt>
                <c:pt idx="2">
                  <c:v>4.4313085129544962</c:v>
                </c:pt>
                <c:pt idx="3">
                  <c:v>4.3421510994992376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D-40F2-9C7D-3C7A361290D6}"/>
            </c:ext>
          </c:extLst>
        </c:ser>
        <c:ser>
          <c:idx val="1"/>
          <c:order val="1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СПО!$BG$14657:$BJ$14658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СПО!$BG$14673:$BJ$14673</c:f>
              <c:numCache>
                <c:formatCode>0.00</c:formatCode>
                <c:ptCount val="4"/>
                <c:pt idx="0">
                  <c:v>4.0331410592553754</c:v>
                </c:pt>
                <c:pt idx="1">
                  <c:v>4.3167278447823811</c:v>
                </c:pt>
                <c:pt idx="2">
                  <c:v>4.4198217094913472</c:v>
                </c:pt>
                <c:pt idx="3">
                  <c:v>4.338542212899843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6D-40F2-9C7D-3C7A361290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9544"/>
        <c:axId val="1562197584"/>
      </c:barChart>
      <c:catAx>
        <c:axId val="1562199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197584"/>
        <c:crosses val="autoZero"/>
        <c:auto val="1"/>
        <c:lblAlgn val="ctr"/>
        <c:lblOffset val="100"/>
        <c:noMultiLvlLbl val="0"/>
      </c:catAx>
      <c:valAx>
        <c:axId val="15621975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95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5401742545339728"/>
          <c:w val="0.57374231783680607"/>
          <c:h val="0.5150066767969793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СПО!$BG$14632:$BJ$14632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FA-45BD-BAAE-88F5B8F3530F}"/>
            </c:ext>
          </c:extLst>
        </c:ser>
        <c:ser>
          <c:idx val="3"/>
          <c:order val="3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СПО!$BG$14660:$BJ$14660</c:f>
              <c:numCache>
                <c:formatCode>0.00</c:formatCode>
                <c:ptCount val="4"/>
                <c:pt idx="0">
                  <c:v>4.5162094763092266</c:v>
                </c:pt>
                <c:pt idx="1">
                  <c:v>4.6658354114713214</c:v>
                </c:pt>
                <c:pt idx="2">
                  <c:v>4.8054862842892767</c:v>
                </c:pt>
                <c:pt idx="3">
                  <c:v>4.780548628428928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FA-45BD-BAAE-88F5B8F353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1704"/>
        <c:axId val="1562194840"/>
      </c:barChart>
      <c:lineChart>
        <c:grouping val="standar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СПО!$BG$14631:$BJ$14631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FA-45BD-BAAE-88F5B8F3530F}"/>
            </c:ext>
          </c:extLst>
        </c:ser>
        <c:ser>
          <c:idx val="2"/>
          <c:order val="2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СПО!$BG$14629:$BJ$14630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СПО!$BG$14659:$BJ$14659</c:f>
              <c:numCache>
                <c:formatCode>0.00</c:formatCode>
                <c:ptCount val="4"/>
                <c:pt idx="0">
                  <c:v>3.9308411214953272</c:v>
                </c:pt>
                <c:pt idx="1">
                  <c:v>4.3271028037383177</c:v>
                </c:pt>
                <c:pt idx="2">
                  <c:v>4.5682242990654203</c:v>
                </c:pt>
                <c:pt idx="3">
                  <c:v>4.3813084112149534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DFA-45BD-BAAE-88F5B8F353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1704"/>
        <c:axId val="1562194840"/>
      </c:lineChart>
      <c:catAx>
        <c:axId val="1562191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4840"/>
        <c:crosses val="autoZero"/>
        <c:auto val="1"/>
        <c:lblAlgn val="ctr"/>
        <c:lblOffset val="100"/>
        <c:noMultiLvlLbl val="0"/>
      </c:catAx>
      <c:valAx>
        <c:axId val="15621948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1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021130651051908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СПО!$F$14678</c:f>
              <c:strCache>
                <c:ptCount val="1"/>
                <c:pt idx="0">
                  <c:v>2022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СПО!$BG$14657:$BJ$14658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СПО!$BG$14678:$BJ$14678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EF-457D-ABE9-F47EA84CCF7D}"/>
            </c:ext>
          </c:extLst>
        </c:ser>
        <c:ser>
          <c:idx val="1"/>
          <c:order val="1"/>
          <c:tx>
            <c:strRef>
              <c:f>СПО!$F$14679</c:f>
              <c:strCache>
                <c:ptCount val="1"/>
                <c:pt idx="0">
                  <c:v>2023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СПО!$BG$14657:$BJ$14658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СПО!$BG$14679:$BJ$14679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EF-457D-ABE9-F47EA84CCF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1504"/>
        <c:axId val="1562195232"/>
      </c:barChart>
      <c:catAx>
        <c:axId val="156220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195232"/>
        <c:crosses val="autoZero"/>
        <c:auto val="1"/>
        <c:lblAlgn val="ctr"/>
        <c:lblOffset val="100"/>
        <c:noMultiLvlLbl val="0"/>
      </c:catAx>
      <c:valAx>
        <c:axId val="15621952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1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9673409988371E-2"/>
          <c:y val="0.12679632151244252"/>
          <c:w val="0.58604248486138255"/>
          <c:h val="0.23801630059400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СПО!$F$14602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СПО!$BK$14600:$BO$14601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СПО!$BK$14602:$BO$14602</c:f>
              <c:numCache>
                <c:formatCode>0.00</c:formatCode>
                <c:ptCount val="5"/>
                <c:pt idx="0">
                  <c:v>4.4913043478260866</c:v>
                </c:pt>
                <c:pt idx="1">
                  <c:v>4.5420353982300883</c:v>
                </c:pt>
                <c:pt idx="2">
                  <c:v>4.5167037861915365</c:v>
                </c:pt>
                <c:pt idx="3">
                  <c:v>4.5771812080536911</c:v>
                </c:pt>
                <c:pt idx="4">
                  <c:v>4.6252873563218388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A6-4EF9-8BBC-E16FCC9CD987}"/>
            </c:ext>
          </c:extLst>
        </c:ser>
        <c:ser>
          <c:idx val="1"/>
          <c:order val="1"/>
          <c:tx>
            <c:strRef>
              <c:f>СПО!$F$14603</c:f>
              <c:strCache>
                <c:ptCount val="1"/>
                <c:pt idx="0">
                  <c:v>2023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СПО!$BK$14600:$BO$14601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СПО!$BK$14603:$BO$14603</c:f>
              <c:numCache>
                <c:formatCode>0.00</c:formatCode>
                <c:ptCount val="5"/>
                <c:pt idx="0">
                  <c:v>4.6657824933687007</c:v>
                </c:pt>
                <c:pt idx="1">
                  <c:v>4.7466307277628035</c:v>
                </c:pt>
                <c:pt idx="2">
                  <c:v>4.730666666666667</c:v>
                </c:pt>
                <c:pt idx="3">
                  <c:v>4.7675675675675677</c:v>
                </c:pt>
                <c:pt idx="4">
                  <c:v>4.7478991596638656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A6-4EF9-8BBC-E16FCC9CD9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6408"/>
        <c:axId val="1562190920"/>
      </c:barChart>
      <c:lineChart>
        <c:grouping val="standard"/>
        <c:varyColors val="0"/>
        <c:ser>
          <c:idx val="2"/>
          <c:order val="2"/>
          <c:tx>
            <c:strRef>
              <c:f>СПО!$F$14616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СПО!$BK$14600:$BO$14601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СПО!$BK$14616:$BO$14616</c:f>
              <c:numCache>
                <c:formatCode>0.00</c:formatCode>
                <c:ptCount val="5"/>
                <c:pt idx="0">
                  <c:v>4.4441660973202763</c:v>
                </c:pt>
                <c:pt idx="1">
                  <c:v>4.410954712362301</c:v>
                </c:pt>
                <c:pt idx="2">
                  <c:v>4.3995870296726824</c:v>
                </c:pt>
                <c:pt idx="3">
                  <c:v>4.4733908528670687</c:v>
                </c:pt>
                <c:pt idx="4">
                  <c:v>4.4632370031765705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6A6-4EF9-8BBC-E16FCC9CD987}"/>
            </c:ext>
          </c:extLst>
        </c:ser>
        <c:ser>
          <c:idx val="3"/>
          <c:order val="3"/>
          <c:tx>
            <c:strRef>
              <c:f>СПО!$F$14617</c:f>
              <c:strCache>
                <c:ptCount val="1"/>
                <c:pt idx="0">
                  <c:v>2023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СПО!$BK$14600:$BO$14601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СПО!$BK$14617:$BO$14617</c:f>
              <c:numCache>
                <c:formatCode>0.00</c:formatCode>
                <c:ptCount val="5"/>
                <c:pt idx="0">
                  <c:v>4.4457369740874899</c:v>
                </c:pt>
                <c:pt idx="1">
                  <c:v>4.4228187919463089</c:v>
                </c:pt>
                <c:pt idx="2">
                  <c:v>4.4003069624668623</c:v>
                </c:pt>
                <c:pt idx="3">
                  <c:v>4.470095025153717</c:v>
                </c:pt>
                <c:pt idx="4">
                  <c:v>4.4620163795537984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6A6-4EF9-8BBC-E16FCC9CD9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6408"/>
        <c:axId val="1562190920"/>
      </c:lineChart>
      <c:catAx>
        <c:axId val="1562196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0920"/>
        <c:crosses val="autoZero"/>
        <c:auto val="1"/>
        <c:lblAlgn val="ctr"/>
        <c:lblOffset val="100"/>
        <c:noMultiLvlLbl val="0"/>
      </c:catAx>
      <c:valAx>
        <c:axId val="15621909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64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0389211217018925"/>
          <c:w val="0.57510731920180735"/>
          <c:h val="0.17139403627178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СПО!$F$14618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СПО!$BK$14600:$BO$14601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СПО!$BK$14618:$BO$14618</c:f>
              <c:numCache>
                <c:formatCode>0.00</c:formatCode>
                <c:ptCount val="5"/>
                <c:pt idx="0">
                  <c:v>4.713825050581022E-2</c:v>
                </c:pt>
                <c:pt idx="1">
                  <c:v>0.13108068586778732</c:v>
                </c:pt>
                <c:pt idx="2">
                  <c:v>0.117116756518854</c:v>
                </c:pt>
                <c:pt idx="3">
                  <c:v>0.10379035518662239</c:v>
                </c:pt>
                <c:pt idx="4">
                  <c:v>0.16205035314526839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64-493C-906E-02DA88302BE2}"/>
            </c:ext>
          </c:extLst>
        </c:ser>
        <c:ser>
          <c:idx val="1"/>
          <c:order val="1"/>
          <c:tx>
            <c:strRef>
              <c:f>СПО!$F$14619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СПО!$BK$14600:$BO$14601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СПО!$BK$14619:$BO$14619</c:f>
              <c:numCache>
                <c:formatCode>0.00</c:formatCode>
                <c:ptCount val="5"/>
                <c:pt idx="0">
                  <c:v>0.22004551928121074</c:v>
                </c:pt>
                <c:pt idx="1">
                  <c:v>0.32381193581649459</c:v>
                </c:pt>
                <c:pt idx="2">
                  <c:v>0.33035970419980476</c:v>
                </c:pt>
                <c:pt idx="3">
                  <c:v>0.29747254241385068</c:v>
                </c:pt>
                <c:pt idx="4">
                  <c:v>0.28588278011006718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64-493C-906E-02DA88302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1896"/>
        <c:axId val="1562193664"/>
      </c:barChart>
      <c:catAx>
        <c:axId val="1562201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3664"/>
        <c:crosses val="autoZero"/>
        <c:auto val="1"/>
        <c:lblAlgn val="ctr"/>
        <c:lblOffset val="100"/>
        <c:noMultiLvlLbl val="0"/>
      </c:catAx>
      <c:valAx>
        <c:axId val="1562193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18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522043297219427"/>
          <c:w val="0.57647232056680875"/>
          <c:h val="0.2443781698340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СПО!$F$14631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СПО!$BK$14631:$BO$14631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63-4974-B9A6-5E9EE851C1F6}"/>
            </c:ext>
          </c:extLst>
        </c:ser>
        <c:ser>
          <c:idx val="1"/>
          <c:order val="1"/>
          <c:tx>
            <c:strRef>
              <c:f>СПО!$F$14632</c:f>
              <c:strCache>
                <c:ptCount val="1"/>
                <c:pt idx="0">
                  <c:v>2023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СПО!$BK$14632:$BO$14632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63-4974-B9A6-5E9EE851C1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2488"/>
        <c:axId val="1562194056"/>
      </c:barChart>
      <c:lineChart>
        <c:grouping val="standard"/>
        <c:varyColors val="0"/>
        <c:ser>
          <c:idx val="2"/>
          <c:order val="2"/>
          <c:tx>
            <c:strRef>
              <c:f>СПО!$F$14644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СПО!$BK$14644:$BO$14644</c:f>
              <c:numCache>
                <c:formatCode>0.00</c:formatCode>
                <c:ptCount val="5"/>
                <c:pt idx="0">
                  <c:v>4.6063441350981291</c:v>
                </c:pt>
                <c:pt idx="1">
                  <c:v>4.5195876288659793</c:v>
                </c:pt>
                <c:pt idx="2">
                  <c:v>4.5091701054562128</c:v>
                </c:pt>
                <c:pt idx="3">
                  <c:v>4.5438957475994517</c:v>
                </c:pt>
                <c:pt idx="4">
                  <c:v>4.5349264705882355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63-4974-B9A6-5E9EE851C1F6}"/>
            </c:ext>
          </c:extLst>
        </c:ser>
        <c:ser>
          <c:idx val="3"/>
          <c:order val="3"/>
          <c:tx>
            <c:strRef>
              <c:f>СПО!$F$14645</c:f>
              <c:strCache>
                <c:ptCount val="1"/>
                <c:pt idx="0">
                  <c:v>2023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СПО!$BK$14645:$BO$14645</c:f>
              <c:numCache>
                <c:formatCode>0.00</c:formatCode>
                <c:ptCount val="5"/>
                <c:pt idx="0">
                  <c:v>4.6038677479725516</c:v>
                </c:pt>
                <c:pt idx="1">
                  <c:v>4.5643213988343048</c:v>
                </c:pt>
                <c:pt idx="2">
                  <c:v>4.5440016604400162</c:v>
                </c:pt>
                <c:pt idx="3">
                  <c:v>4.5913151880324126</c:v>
                </c:pt>
                <c:pt idx="4">
                  <c:v>4.5593997498957899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A63-4974-B9A6-5E9EE851C1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2488"/>
        <c:axId val="1562194056"/>
      </c:lineChart>
      <c:catAx>
        <c:axId val="1562192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4056"/>
        <c:crosses val="autoZero"/>
        <c:auto val="1"/>
        <c:lblAlgn val="ctr"/>
        <c:lblOffset val="100"/>
        <c:noMultiLvlLbl val="0"/>
      </c:catAx>
      <c:valAx>
        <c:axId val="156219405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24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9.583341555989712E-2"/>
          <c:w val="0.57920232329681154"/>
          <c:h val="0.16286878613857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СПО!$F$14646</c:f>
              <c:strCache>
                <c:ptCount val="1"/>
                <c:pt idx="0">
                  <c:v>2022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СПО!$BK$14646:$BO$14646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4F-4E5D-853E-E6D6DA533C60}"/>
            </c:ext>
          </c:extLst>
        </c:ser>
        <c:ser>
          <c:idx val="1"/>
          <c:order val="1"/>
          <c:tx>
            <c:strRef>
              <c:f>СПО!$F$14647</c:f>
              <c:strCache>
                <c:ptCount val="1"/>
                <c:pt idx="0">
                  <c:v>2023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СПО!$BK$14629:$BO$14630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СПО!$BK$14647:$BO$14647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4F-4E5D-853E-E6D6DA533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4448"/>
        <c:axId val="1562195624"/>
      </c:barChart>
      <c:catAx>
        <c:axId val="156219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95624"/>
        <c:crosses val="autoZero"/>
        <c:auto val="1"/>
        <c:lblAlgn val="ctr"/>
        <c:lblOffset val="100"/>
        <c:noMultiLvlLbl val="0"/>
      </c:catAx>
      <c:valAx>
        <c:axId val="1562195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44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510731645135249"/>
          <c:h val="0.23547785568522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СПО!$F$14659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СПО!$BK$14657:$BO$14658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СПО!$BK$14659:$BO$14659</c:f>
              <c:numCache>
                <c:formatCode>0.00</c:formatCode>
                <c:ptCount val="5"/>
                <c:pt idx="0">
                  <c:v>4.4913043478260866</c:v>
                </c:pt>
                <c:pt idx="1">
                  <c:v>4.5420353982300883</c:v>
                </c:pt>
                <c:pt idx="2">
                  <c:v>4.5167037861915365</c:v>
                </c:pt>
                <c:pt idx="3">
                  <c:v>4.5771812080536911</c:v>
                </c:pt>
                <c:pt idx="4">
                  <c:v>4.6252873563218388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98-46DE-9ACB-703B22F08ACD}"/>
            </c:ext>
          </c:extLst>
        </c:ser>
        <c:ser>
          <c:idx val="1"/>
          <c:order val="1"/>
          <c:tx>
            <c:strRef>
              <c:f>СПО!$F$14660</c:f>
              <c:strCache>
                <c:ptCount val="1"/>
                <c:pt idx="0">
                  <c:v>2023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СПО!$BK$14657:$BO$14658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СПО!$BK$14660:$BO$14660</c:f>
              <c:numCache>
                <c:formatCode>0.00</c:formatCode>
                <c:ptCount val="5"/>
                <c:pt idx="0">
                  <c:v>4.6657824933687007</c:v>
                </c:pt>
                <c:pt idx="1">
                  <c:v>4.7466307277628035</c:v>
                </c:pt>
                <c:pt idx="2">
                  <c:v>4.730666666666667</c:v>
                </c:pt>
                <c:pt idx="3">
                  <c:v>4.7675675675675677</c:v>
                </c:pt>
                <c:pt idx="4">
                  <c:v>4.7478991596638656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98-46DE-9ACB-703B22F08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7976"/>
        <c:axId val="1562196016"/>
      </c:barChart>
      <c:lineChart>
        <c:grouping val="standard"/>
        <c:varyColors val="0"/>
        <c:ser>
          <c:idx val="2"/>
          <c:order val="2"/>
          <c:tx>
            <c:strRef>
              <c:f>СПО!$F$14672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СПО!$BK$14657:$BO$14658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СПО!$BK$14672:$BO$14672</c:f>
              <c:numCache>
                <c:formatCode>0.00</c:formatCode>
                <c:ptCount val="5"/>
                <c:pt idx="0">
                  <c:v>4.3615375735888264</c:v>
                </c:pt>
                <c:pt idx="1">
                  <c:v>4.3533457682443464</c:v>
                </c:pt>
                <c:pt idx="2">
                  <c:v>4.3398160009316404</c:v>
                </c:pt>
                <c:pt idx="3">
                  <c:v>4.4360823543096428</c:v>
                </c:pt>
                <c:pt idx="4">
                  <c:v>4.4237247924080663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98-46DE-9ACB-703B22F08ACD}"/>
            </c:ext>
          </c:extLst>
        </c:ser>
        <c:ser>
          <c:idx val="3"/>
          <c:order val="3"/>
          <c:tx>
            <c:strRef>
              <c:f>СПО!$F$14673</c:f>
              <c:strCache>
                <c:ptCount val="1"/>
                <c:pt idx="0">
                  <c:v>2023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СПО!$BK$14657:$BO$14658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СПО!$BK$14673:$BO$14673</c:f>
              <c:numCache>
                <c:formatCode>0.00</c:formatCode>
                <c:ptCount val="5"/>
                <c:pt idx="0">
                  <c:v>4.3649238632733471</c:v>
                </c:pt>
                <c:pt idx="1">
                  <c:v>4.347742349668307</c:v>
                </c:pt>
                <c:pt idx="2">
                  <c:v>4.3247863247863245</c:v>
                </c:pt>
                <c:pt idx="3">
                  <c:v>4.4064005137536126</c:v>
                </c:pt>
                <c:pt idx="4">
                  <c:v>4.410117238384716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B98-46DE-9ACB-703B22F08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7976"/>
        <c:axId val="1562196016"/>
      </c:lineChart>
      <c:catAx>
        <c:axId val="156219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6016"/>
        <c:crosses val="autoZero"/>
        <c:auto val="1"/>
        <c:lblAlgn val="ctr"/>
        <c:lblOffset val="100"/>
        <c:noMultiLvlLbl val="0"/>
      </c:catAx>
      <c:valAx>
        <c:axId val="15621960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7976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760915 Ярославский педагогический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0.0463</cdr:x>
      <cdr:y>0.90177</cdr:y>
    </cdr:from>
    <cdr:to>
      <cdr:x>0.95993</cdr:x>
      <cdr:y>0.98499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0696" y="5474803"/>
          <a:ext cx="8497956" cy="505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Диаграмма позволяет сопоставить уровень удовлетворённости обучающихся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0.14174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65188"/>
          <a:ext cx="2957963" cy="462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0.10652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47700"/>
          <a:ext cx="2963424" cy="48218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0.13628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28675"/>
          <a:ext cx="2963424" cy="46409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 b="0"/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</cdr:y>
    </cdr:from>
    <cdr:to>
      <cdr:x>0.9961</cdr:x>
      <cdr:y>0.10688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3.xml><?xml version="1.0" encoding="utf-8"?>
<c:userShapes xmlns:c="http://schemas.openxmlformats.org/drawingml/2006/chart">
  <cdr:relSizeAnchor xmlns:cdr="http://schemas.openxmlformats.org/drawingml/2006/chartDrawing">
    <cdr:from>
      <cdr:x>0.03415</cdr:x>
      <cdr:y>0.914</cdr:y>
    </cdr:from>
    <cdr:to>
      <cdr:x>0.98888</cdr:x>
      <cdr:y>0.96358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7500" y="5581207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A84BCC0B-4074-4F61-AA80-7C97D71D82E4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4609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13. Сформированность у выпускников навыков самоорганизованности в работе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50"/>
          <a:ext cx="2963424" cy="47647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5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0.90953</cdr:y>
    </cdr:from>
    <cdr:to>
      <cdr:x>0.97163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6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0.91109</cdr:y>
    </cdr:from>
    <cdr:to>
      <cdr:x>0.97163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7.xml><?xml version="1.0" encoding="utf-8"?>
<c:userShapes xmlns:c="http://schemas.openxmlformats.org/drawingml/2006/chart">
  <cdr:relSizeAnchor xmlns:cdr="http://schemas.openxmlformats.org/drawingml/2006/chartDrawing">
    <cdr:from>
      <cdr:x>0.01682</cdr:x>
      <cdr:y>0.90754</cdr:y>
    </cdr:from>
    <cdr:to>
      <cdr:x>0.97154</cdr:x>
      <cdr:y>0.95712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6297" y="5508786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0.10965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6750"/>
          <a:ext cx="2963424" cy="48028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 </a:t>
          </a:r>
          <a:r>
            <a:rPr lang="ru-RU" sz="1100">
              <a:effectLst/>
              <a:latin typeface="+mn-lt"/>
              <a:ea typeface="+mn-ea"/>
              <a:cs typeface="+mn-cs"/>
            </a:rPr>
            <a:t>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9.xml><?xml version="1.0" encoding="utf-8"?>
<c:userShapes xmlns:c="http://schemas.openxmlformats.org/drawingml/2006/chart">
  <cdr:relSizeAnchor xmlns:cdr="http://schemas.openxmlformats.org/drawingml/2006/chartDrawing">
    <cdr:from>
      <cdr:x>0.01896</cdr:x>
      <cdr:y>0.91266</cdr:y>
    </cdr:from>
    <cdr:to>
      <cdr:x>0.97368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41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0.16645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1016000"/>
          <a:ext cx="2957963" cy="4474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2022 и 2023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0.91158</cdr:y>
    </cdr:from>
    <cdr:to>
      <cdr:x>1</cdr:x>
      <cdr:y>0.96116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664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503A1E-E303-48E2-AF8E-392565D99EB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0.90554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1"/>
          <a:ext cx="2963424" cy="474437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0.10182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9126"/>
          <a:ext cx="2963424" cy="48504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71525"/>
          <a:ext cx="2963424" cy="46980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0.92049</cdr:y>
    </cdr:from>
    <cdr:to>
      <cdr:x>0.97061</cdr:x>
      <cdr:y>0.97007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72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0.09242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61975"/>
          <a:ext cx="2963424" cy="49076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0.00052</cdr:y>
    </cdr:from>
    <cdr:to>
      <cdr:x>1</cdr:x>
      <cdr:y>0.06871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31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0.12553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62000"/>
          <a:ext cx="2959342" cy="46979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 </a:t>
          </a:r>
          <a:r>
            <a:rPr lang="ru-RU" sz="1100">
              <a:effectLst/>
              <a:latin typeface="+mn-lt"/>
              <a:ea typeface="+mn-ea"/>
              <a:cs typeface="+mn-cs"/>
            </a:rPr>
            <a:t>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0.90871</cdr:y>
    </cdr:from>
    <cdr:to>
      <cdr:x>0.97061</cdr:x>
      <cdr:y>0.95829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5638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1196"/>
          <a:ext cx="2963424" cy="484838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7.xml><?xml version="1.0" encoding="utf-8"?>
<c:userShapes xmlns:c="http://schemas.openxmlformats.org/drawingml/2006/chart">
  <cdr:relSizeAnchor xmlns:cdr="http://schemas.openxmlformats.org/drawingml/2006/chartDrawing">
    <cdr:from>
      <cdr:x>0.01487</cdr:x>
      <cdr:y>0.91109</cdr:y>
    </cdr:from>
    <cdr:to>
      <cdr:x>0.96959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31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8.xml><?xml version="1.0" encoding="utf-8"?>
<c:userShapes xmlns:c="http://schemas.openxmlformats.org/drawingml/2006/chart">
  <cdr:relSizeAnchor xmlns:cdr="http://schemas.openxmlformats.org/drawingml/2006/chartDrawing">
    <cdr:from>
      <cdr:x>0.00103</cdr:x>
      <cdr:y>0.90021</cdr:y>
    </cdr:from>
    <cdr:to>
      <cdr:x>0.99385</cdr:x>
      <cdr:y>0.94979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" y="5496250"/>
          <a:ext cx="9220200" cy="302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9.xml><?xml version="1.0" encoding="utf-8"?>
<c:userShapes xmlns:c="http://schemas.openxmlformats.org/drawingml/2006/chart">
  <cdr:relSizeAnchor xmlns:cdr="http://schemas.openxmlformats.org/drawingml/2006/chartDrawing">
    <cdr:from>
      <cdr:x>0.02662</cdr:x>
      <cdr:y>0.89251</cdr:y>
    </cdr:from>
    <cdr:to>
      <cdr:x>0.98135</cdr:x>
      <cdr:y>0.94209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174" y="5449237"/>
          <a:ext cx="8866458" cy="302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33D6C18F-32E7-4A4E-B0CB-CB9F2AEE5F7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0.12688</cdr:y>
    </cdr:from>
    <cdr:to>
      <cdr:x>0.98481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199362" y="771525"/>
          <a:ext cx="2963330" cy="471277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0.11183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682625"/>
          <a:ext cx="2957963" cy="48078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0.xml><?xml version="1.0" encoding="utf-8"?>
<c:userShapes xmlns:c="http://schemas.openxmlformats.org/drawingml/2006/chart">
  <cdr:relSizeAnchor xmlns:cdr="http://schemas.openxmlformats.org/drawingml/2006/chartDrawing">
    <cdr:from>
      <cdr:x>0.04528</cdr:x>
      <cdr:y>0.92833</cdr:y>
    </cdr:from>
    <cdr:to>
      <cdr:x>1</cdr:x>
      <cdr:y>0.97791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1372" y="5641439"/>
          <a:ext cx="8884553" cy="3012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599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0.08615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23875"/>
          <a:ext cx="2963424" cy="494570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57250"/>
          <a:ext cx="2959342" cy="46026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0.91422</cdr:y>
    </cdr:from>
    <cdr:to>
      <cdr:x>0.97061</cdr:x>
      <cdr:y>0.9638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591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6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7.xml><?xml version="1.0" encoding="utf-8"?>
<c:userShapes xmlns:c="http://schemas.openxmlformats.org/drawingml/2006/chart">
  <cdr:relSizeAnchor xmlns:cdr="http://schemas.openxmlformats.org/drawingml/2006/chartDrawing">
    <cdr:from>
      <cdr:x>0.0421</cdr:x>
      <cdr:y>0.90796</cdr:y>
    </cdr:from>
    <cdr:to>
      <cdr:x>0.99682</cdr:x>
      <cdr:y>0.95753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1337" y="554428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F862AAB-6C68-4C62-8730-D13EE4B47FFA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0.67117</cdr:x>
      <cdr:y>0.11905</cdr:y>
    </cdr:from>
    <cdr:to>
      <cdr:x>0.98967</cdr:x>
      <cdr:y>0.91294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44579" y="723901"/>
          <a:ext cx="2963330" cy="48274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4375"/>
          <a:ext cx="2963424" cy="47552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7152"/>
          <a:ext cx="2963424" cy="4732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2023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1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93" y="50592"/>
          <a:ext cx="9253127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2022 и 2023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0.10808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57226"/>
          <a:ext cx="2963424" cy="48123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0.07832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425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0.13338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09625"/>
          <a:ext cx="2959342" cy="46503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5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5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 b="1"/>
        </a:p>
      </cdr:txBody>
    </cdr:sp>
  </cdr:relSizeAnchor>
</c:userShapes>
</file>

<file path=ppt/drawings/drawing136.xml><?xml version="1.0" encoding="utf-8"?>
<c:userShapes xmlns:c="http://schemas.openxmlformats.org/drawingml/2006/chart">
  <cdr:relSizeAnchor xmlns:cdr="http://schemas.openxmlformats.org/drawingml/2006/chartDrawing">
    <cdr:from>
      <cdr:x>0.75719</cdr:x>
      <cdr:y>0.03245</cdr:y>
    </cdr:from>
    <cdr:to>
      <cdr:x>0.98291</cdr:x>
      <cdr:y>0.56932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73957" y="182217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2023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7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 b="1"/>
        </a:p>
      </cdr:txBody>
    </cdr:sp>
  </cdr:relSizeAnchor>
</c:userShapes>
</file>

<file path=ppt/drawings/drawing138.xml><?xml version="1.0" encoding="utf-8"?>
<c:userShapes xmlns:c="http://schemas.openxmlformats.org/drawingml/2006/chart">
  <cdr:relSizeAnchor xmlns:cdr="http://schemas.openxmlformats.org/drawingml/2006/chartDrawing">
    <cdr:from>
      <cdr:x>0.77077</cdr:x>
      <cdr:y>0.00565</cdr:y>
    </cdr:from>
    <cdr:to>
      <cdr:x>0.99648</cdr:x>
      <cdr:y>0.54213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099300" y="317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рабочих профессий,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2023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9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 b="1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solidFill>
              <a:srgbClr val="C00000"/>
            </a:solidFill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40.xml><?xml version="1.0" encoding="utf-8"?>
<c:userShapes xmlns:c="http://schemas.openxmlformats.org/drawingml/2006/chart">
  <cdr:relSizeAnchor xmlns:cdr="http://schemas.openxmlformats.org/drawingml/2006/chartDrawing">
    <cdr:from>
      <cdr:x>0.75733</cdr:x>
      <cdr:y>0.01243</cdr:y>
    </cdr:from>
    <cdr:to>
      <cdr:x>0.98303</cdr:x>
      <cdr:y>0.54891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75475" y="698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специалистов среднего звена,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2023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41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 b="1"/>
        </a:p>
      </cdr:txBody>
    </cdr:sp>
  </cdr:relSizeAnchor>
</c:userShapes>
</file>

<file path=ppt/drawings/drawing1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</c:userShapes>
</file>

<file path=ppt/drawings/drawing143.xml><?xml version="1.0" encoding="utf-8"?>
<c:userShapes xmlns:c="http://schemas.openxmlformats.org/drawingml/2006/chart">
  <cdr:relSizeAnchor xmlns:cdr="http://schemas.openxmlformats.org/drawingml/2006/chartDrawing">
    <cdr:from>
      <cdr:x>0.04606</cdr:x>
      <cdr:y>0.94357</cdr:y>
    </cdr:from>
    <cdr:to>
      <cdr:x>0.98669</cdr:x>
      <cdr:y>0.99216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5" y="5734050"/>
          <a:ext cx="875347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fld id="{BA3F87C0-627F-48FB-852A-7F8656260C5E}" type="TxLink">
            <a:rPr lang="en-US" sz="1100" b="1" i="0" u="none" strike="noStrike">
              <a:solidFill>
                <a:srgbClr val="000000"/>
              </a:solidFill>
              <a:latin typeface="Times New Roman"/>
              <a:cs typeface="Times New Roman"/>
            </a:rPr>
            <a:pPr algn="r"/>
            <a:t>760915 Ярославский педагогический колледж</a:t>
          </a:fld>
          <a:endParaRPr lang="ru-RU" sz="1100"/>
        </a:p>
      </cdr:txBody>
    </cdr:sp>
  </cdr:relSizeAnchor>
</c:userShapes>
</file>

<file path=ppt/drawings/drawing144.xml><?xml version="1.0" encoding="utf-8"?>
<c:userShapes xmlns:c="http://schemas.openxmlformats.org/drawingml/2006/chart">
  <cdr:relSizeAnchor xmlns:cdr="http://schemas.openxmlformats.org/drawingml/2006/chartDrawing">
    <cdr:from>
      <cdr:x>0.37871</cdr:x>
      <cdr:y>0.9279</cdr:y>
    </cdr:from>
    <cdr:to>
      <cdr:x>0.68475</cdr:x>
      <cdr:y>0.98433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50" y="563880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/>
            <a:t>Профессии</a:t>
          </a:r>
        </a:p>
      </cdr:txBody>
    </cdr:sp>
  </cdr:relSizeAnchor>
</c:userShapes>
</file>

<file path=ppt/drawings/drawing145.xml><?xml version="1.0" encoding="utf-8"?>
<c:userShapes xmlns:c="http://schemas.openxmlformats.org/drawingml/2006/chart">
  <cdr:relSizeAnchor xmlns:cdr="http://schemas.openxmlformats.org/drawingml/2006/chartDrawing">
    <cdr:from>
      <cdr:x>0.35847</cdr:x>
      <cdr:y>0.93494</cdr:y>
    </cdr:from>
    <cdr:to>
      <cdr:x>0.66455</cdr:x>
      <cdr:y>0.99136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35419" y="568171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/>
            <a:t>Специальности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0.0285</cdr:x>
      <cdr:y>0.8874</cdr:y>
    </cdr:from>
    <cdr:to>
      <cdr:x>0.98322</cdr:x>
      <cdr:y>0.93698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927" y="541876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FBED9630-595E-4A90-824A-F93C0E8C198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0.67107</cdr:x>
      <cdr:y>0.13004</cdr:y>
    </cdr:from>
    <cdr:to>
      <cdr:x>0.98958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2143" y="793750"/>
          <a:ext cx="2957963" cy="465981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2022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1520"/>
          <a:ext cx="2963424" cy="47380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0.14662</cdr:y>
    </cdr:from>
    <cdr:to>
      <cdr:x>0.98799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915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2022 и 2023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0.13409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5340"/>
          <a:ext cx="2963424" cy="4654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2022 и 2023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0.71955</cdr:x>
      <cdr:y>0.00836</cdr:y>
    </cdr:from>
    <cdr:to>
      <cdr:x>0.98874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96074" y="50799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обучающихся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0.13033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2480"/>
          <a:ext cx="2963424" cy="46771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89660"/>
          <a:ext cx="2963424" cy="43799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2023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0.17043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36320"/>
          <a:ext cx="2963424" cy="44332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0.90675</cdr:y>
    </cdr:from>
    <cdr:to>
      <cdr:x>0.98164</cdr:x>
      <cdr:y>0.95632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0160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157D242-87B0-4A29-81E1-D4FE430A914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0.16134</cdr:y>
    </cdr:from>
    <cdr:to>
      <cdr:x>0.98799</cdr:x>
      <cdr:y>0.89707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28855" y="981074"/>
          <a:ext cx="2963424" cy="44737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2022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3. Осуществление  мер материальной и социальной поддержки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0.15288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96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2022 и 2023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0.66866</cdr:x>
      <cdr:y>0.14568</cdr:y>
    </cdr:from>
    <cdr:to>
      <cdr:x>0.98717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1235" y="8858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0.15064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914400"/>
          <a:ext cx="2959342" cy="45455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2022 и 2023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0.98252</cdr:x>
      <cdr:y>0.12171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21080"/>
          <a:ext cx="2963424" cy="44485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2023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760915 Ярославский педагогический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0.03129</cdr:x>
      <cdr:y>0.90996</cdr:y>
    </cdr:from>
    <cdr:to>
      <cdr:x>0.94491</cdr:x>
      <cdr:y>0.98927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0996" y="5524499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рабочих и служащих,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0.89707</cdr:y>
    </cdr:from>
    <cdr:to>
      <cdr:x>1</cdr:x>
      <cdr:y>0.94665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477835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26ACC8-D7D2-414D-AA99-70C4A257FDA7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0.12226</cdr:y>
    </cdr:from>
    <cdr:to>
      <cdr:x>0.98874</cdr:x>
      <cdr:y>0.9007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00631" y="742950"/>
          <a:ext cx="3000519" cy="473055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4. Прочные основы гражданско- правовой грамотности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0.12696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1525"/>
          <a:ext cx="2964030" cy="46946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62000"/>
          <a:ext cx="2964030" cy="47041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37" cy="687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0.11912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23900"/>
          <a:ext cx="2964030" cy="47422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0.11755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14375"/>
          <a:ext cx="2964030" cy="475178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33425"/>
          <a:ext cx="2964030" cy="47327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819150"/>
          <a:ext cx="2964030" cy="46470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 </a:t>
          </a:r>
          <a:r>
            <a:rPr lang="ru-RU" sz="1100">
              <a:effectLst/>
              <a:latin typeface="+mn-lt"/>
              <a:ea typeface="+mn-ea"/>
              <a:cs typeface="+mn-cs"/>
            </a:rPr>
            <a:t>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0.9007</cdr:y>
    </cdr:from>
    <cdr:to>
      <cdr:x>0.98164</cdr:x>
      <cdr:y>0.95028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0161" y="549998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B4AE361-754E-4546-B4E1-0C54D48877B8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0.67346</cdr:x>
      <cdr:y>0.11591</cdr:y>
    </cdr:from>
    <cdr:to>
      <cdr:x>0.99196</cdr:x>
      <cdr:y>0.87531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65885" y="704850"/>
          <a:ext cx="2963331" cy="46177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5. Высокий уровень профессионализма выпускников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0.73081</cdr:x>
      <cdr:y>0.00052</cdr:y>
    </cdr:from>
    <cdr:to>
      <cdr:x>1</cdr:x>
      <cdr:y>0.37304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00850" y="3175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рабочих и служащих,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6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0.91203</cdr:y>
    </cdr:from>
    <cdr:to>
      <cdr:x>0.97061</cdr:x>
      <cdr:y>0.96161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58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0.09398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1500"/>
          <a:ext cx="2963424" cy="4898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0.00752</cdr:y>
    </cdr:from>
    <cdr:to>
      <cdr:x>1</cdr:x>
      <cdr:y>0.08772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45720"/>
          <a:ext cx="9255115" cy="487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0.91329</cdr:y>
    </cdr:from>
    <cdr:to>
      <cdr:x>0.96979</cdr:x>
      <cdr:y>0.96287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5346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0.10276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4840"/>
          <a:ext cx="2963424" cy="48447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 </a:t>
          </a:r>
          <a:r>
            <a:rPr lang="ru-RU" sz="1100">
              <a:effectLst/>
              <a:latin typeface="+mn-lt"/>
              <a:ea typeface="+mn-ea"/>
              <a:cs typeface="+mn-cs"/>
            </a:rPr>
            <a:t>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0.98136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0.9183</cdr:y>
    </cdr:from>
    <cdr:to>
      <cdr:x>0.96979</cdr:x>
      <cdr:y>0.96788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839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9120"/>
          <a:ext cx="2963424" cy="48904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0.08521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67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0.92007</cdr:y>
    </cdr:from>
    <cdr:to>
      <cdr:x>0.97061</cdr:x>
      <cdr:y>0.96965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4704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0.1161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5972"/>
          <a:ext cx="2963424" cy="476361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0.00666</cdr:x>
      <cdr:y>0.00184</cdr:y>
    </cdr:from>
    <cdr:to>
      <cdr:x>0.99731</cdr:x>
      <cdr:y>0.10873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006" y="11206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0.03644</cdr:x>
      <cdr:y>0.90917</cdr:y>
    </cdr:from>
    <cdr:to>
      <cdr:x>0.99117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765" y="5551672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903FFFE6-5F0D-408D-9540-50B23DEE3EDC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0.67504</cdr:x>
      <cdr:y>0.11748</cdr:y>
    </cdr:from>
    <cdr:to>
      <cdr:x>0.99355</cdr:x>
      <cdr:y>0.89466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0586" y="714376"/>
          <a:ext cx="2963423" cy="472583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6. Давать качественные знания по специальным дисциплинам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0.91454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108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4360"/>
          <a:ext cx="2963424" cy="48752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0.00459</cdr:y>
    </cdr:from>
    <cdr:to>
      <cdr:x>0.99856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794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600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760915 Ярославский педагогический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0.03752</cdr:x>
      <cdr:y>0.91405</cdr:y>
    </cdr:from>
    <cdr:to>
      <cdr:x>0.95114</cdr:x>
      <cdr:y>0.99336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8974" y="5549347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специалистов среднего звена,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0.59275</cdr:x>
      <cdr:y>0.92676</cdr:y>
    </cdr:from>
    <cdr:to>
      <cdr:x>0.99795</cdr:x>
      <cdr:y>0.97634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14974" y="5635382"/>
          <a:ext cx="3769995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0.64389</cdr:x>
      <cdr:y>0.09399</cdr:y>
    </cdr:from>
    <cdr:to>
      <cdr:x>0.9624</cdr:x>
      <cdr:y>0.89479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990730" y="571501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0.00423</cdr:x>
      <cdr:y>0.00313</cdr:y>
    </cdr:from>
    <cdr:to>
      <cdr:x>0.99898</cdr:x>
      <cdr:y>0.07132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9380" y="19049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0.10699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49431"/>
          <a:ext cx="2959342" cy="481049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0.09039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0.91579</cdr:y>
    </cdr:from>
    <cdr:to>
      <cdr:x>0.96979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7220"/>
          <a:ext cx="2963424" cy="48523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 </a:t>
          </a:r>
          <a:r>
            <a:rPr lang="ru-RU" sz="1100">
              <a:effectLst/>
              <a:latin typeface="+mn-lt"/>
              <a:ea typeface="+mn-ea"/>
              <a:cs typeface="+mn-cs"/>
            </a:rPr>
            <a:t>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0.00507</cdr:x>
      <cdr:y>0.00369</cdr:y>
    </cdr:from>
    <cdr:to>
      <cdr:x>0.99736</cdr:x>
      <cdr:y>0.0819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214" y="22412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0.14098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57250"/>
          <a:ext cx="2963424" cy="46123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5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0.90433</cdr:y>
    </cdr:from>
    <cdr:to>
      <cdr:x>0.99434</cdr:x>
      <cdr:y>0.95391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2213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D0B4BEE-CABE-4C08-B5AE-FCBA66FE7F4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0.67028</cdr:x>
      <cdr:y>0.12531</cdr:y>
    </cdr:from>
    <cdr:to>
      <cdr:x>0.98878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6299" y="761999"/>
          <a:ext cx="2963330" cy="469286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0.00052</cdr:y>
    </cdr:from>
    <cdr:to>
      <cdr:x>1</cdr:x>
      <cdr:y>0.09868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3175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7. Обеспечение учебного процесса оборудованием, позволяющим использовать современные, в т.ч. компьютерные технологии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3138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0.01253</cdr:y>
    </cdr:from>
    <cdr:to>
      <cdr:x>0.99856</cdr:x>
      <cdr:y>0.08459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762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0.11912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10" y="50743"/>
          <a:ext cx="8982638" cy="6731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5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0.10699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23" y="50806"/>
          <a:ext cx="9079737" cy="598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0.72296</cdr:x>
      <cdr:y>0.00836</cdr:y>
    </cdr:from>
    <cdr:to>
      <cdr:x>0.99215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27825" y="50800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специалистов среднего звена,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60.xml><?xml version="1.0" encoding="utf-8"?>
<c:userShapes xmlns:c="http://schemas.openxmlformats.org/drawingml/2006/chart">
  <cdr:relSizeAnchor xmlns:cdr="http://schemas.openxmlformats.org/drawingml/2006/chartDrawing">
    <cdr:from>
      <cdr:x>0.01384</cdr:x>
      <cdr:y>0.90639</cdr:y>
    </cdr:from>
    <cdr:to>
      <cdr:x>0.96856</cdr:x>
      <cdr:y>0.95597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791" y="55115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0.13323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10" y="50743"/>
          <a:ext cx="9234084" cy="758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0.15821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62025"/>
          <a:ext cx="2963424" cy="4507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1060"/>
          <a:ext cx="2963424" cy="46085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3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0.91037</cdr:y>
    </cdr:from>
    <cdr:to>
      <cdr:x>0.99434</cdr:x>
      <cdr:y>0.95995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5905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5CF9B66-89F4-4C12-9B7E-4E56EABA9CD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0.67266</cdr:x>
      <cdr:y>0.12218</cdr:y>
    </cdr:from>
    <cdr:to>
      <cdr:x>0.99117</cdr:x>
      <cdr:y>0.89828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8442" y="742951"/>
          <a:ext cx="2963424" cy="471927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8. Доброжелательное, вежливое, тактичное отношение педагогов к студентам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799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0.08041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0.14254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6775"/>
          <a:ext cx="2963424" cy="46028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66750"/>
          <a:ext cx="2959342" cy="47931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799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5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0.14824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904875"/>
          <a:ext cx="2957963" cy="45855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2022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0.04701</cdr:x>
      <cdr:y>0.01951</cdr:y>
    </cdr:from>
    <cdr:to>
      <cdr:x>0.98376</cdr:x>
      <cdr:y>0.13264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6563" y="119064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2022 и 2023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0.12657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9620"/>
          <a:ext cx="2963424" cy="46999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1.xml><?xml version="1.0" encoding="utf-8"?>
<c:userShapes xmlns:c="http://schemas.openxmlformats.org/drawingml/2006/chart">
  <cdr:relSizeAnchor xmlns:cdr="http://schemas.openxmlformats.org/drawingml/2006/chartDrawing">
    <cdr:from>
      <cdr:x>0.00705</cdr:x>
      <cdr:y>0.91279</cdr:y>
    </cdr:from>
    <cdr:to>
      <cdr:x>0.96178</cdr:x>
      <cdr:y>0.96237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568" y="557382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9B03626-8D3E-409A-8BF7-4AE0DB77CFD3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0.67584</cdr:x>
      <cdr:y>0.13001</cdr:y>
    </cdr:from>
    <cdr:to>
      <cdr:x>0.99434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8029" y="790575"/>
          <a:ext cx="2963330" cy="46642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9. давать качественные знания по общеобразовательным предметам, достаточные для жизни в современном обществе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0.91266</cdr:y>
    </cdr:from>
    <cdr:to>
      <cdr:x>0.97061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49"/>
          <a:ext cx="2963424" cy="47647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0.00365</cdr:y>
    </cdr:from>
    <cdr:to>
      <cdr:x>0.99856</cdr:x>
      <cdr:y>0.10495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2225"/>
          <a:ext cx="9239853" cy="61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</cdr:y>
    </cdr:from>
    <cdr:to>
      <cdr:x>1</cdr:x>
      <cdr:y>0.06819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1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0.11779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6280"/>
          <a:ext cx="2963424" cy="47533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0.15664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52499"/>
          <a:ext cx="2963424" cy="4517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8.xml><?xml version="1.0" encoding="utf-8"?>
<c:userShapes xmlns:c="http://schemas.openxmlformats.org/drawingml/2006/chart">
  <cdr:relSizeAnchor xmlns:cdr="http://schemas.openxmlformats.org/drawingml/2006/chartDrawing">
    <cdr:from>
      <cdr:x>0.04299</cdr:x>
      <cdr:y>0.90909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050" y="5524500"/>
          <a:ext cx="8632374" cy="334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0.12782</cdr:y>
    </cdr:from>
    <cdr:to>
      <cdr:x>0.98799</cdr:x>
      <cdr:y>0.48433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6756"/>
          <a:ext cx="2964030" cy="216646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9.xml><?xml version="1.0" encoding="utf-8"?>
<c:userShapes xmlns:c="http://schemas.openxmlformats.org/drawingml/2006/chart">
  <cdr:relSizeAnchor xmlns:cdr="http://schemas.openxmlformats.org/drawingml/2006/chartDrawing">
    <cdr:from>
      <cdr:x>0.01897</cdr:x>
      <cdr:y>0.90312</cdr:y>
    </cdr:from>
    <cdr:to>
      <cdr:x>0.97369</cdr:x>
      <cdr:y>0.9527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323" y="551475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77572E1-CFA9-4468-83AC-E2E457ECE6D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0.6679</cdr:x>
      <cdr:y>0.10902</cdr:y>
    </cdr:from>
    <cdr:to>
      <cdr:x>0.9864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4155" y="662940"/>
          <a:ext cx="2963330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10. Содействие выпускникам в трудоустройстве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0.12224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46125"/>
          <a:ext cx="2957963" cy="47443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– левыми столбцами  с косой синей штриховкой;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2023 году – правыми столбцами с синей сплошной заливкой.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2022 и 2023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800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0.11529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1040"/>
          <a:ext cx="2963424" cy="47685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0.16667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13460"/>
          <a:ext cx="2963424" cy="44561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0.15977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71550"/>
          <a:ext cx="2963424" cy="4498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</a:t>
          </a:r>
          <a:r>
            <a:rPr lang="en-US" sz="1100">
              <a:effectLst/>
              <a:latin typeface="+mn-lt"/>
              <a:ea typeface="+mn-ea"/>
              <a:cs typeface="+mn-cs"/>
            </a:rPr>
            <a:t>23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7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0.90675</cdr:y>
    </cdr:from>
    <cdr:to>
      <cdr:x>1</cdr:x>
      <cdr:y>0.95632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50FFDA4-80AC-4602-B7B6-54AC7F546D0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0.67187</cdr:x>
      <cdr:y>0.12531</cdr:y>
    </cdr:from>
    <cdr:to>
      <cdr:x>0.99037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1092" y="762000"/>
          <a:ext cx="2963330" cy="467085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11. Четко организованные учебные занятия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0.14434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81063"/>
          <a:ext cx="2957963" cy="46093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2022 и 2023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- 2022 год, правый  с точечной красной - 2023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2023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2022 и 2023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0.00321</cdr:x>
      <cdr:y>0.01305</cdr:y>
    </cdr:from>
    <cdr:to>
      <cdr:x>0.99795</cdr:x>
      <cdr:y>0.08124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9855" y="793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6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0.15194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39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 </a:t>
          </a:r>
          <a:r>
            <a:rPr lang="ru-RU" sz="1100">
              <a:effectLst/>
              <a:latin typeface="+mn-lt"/>
              <a:ea typeface="+mn-ea"/>
              <a:cs typeface="+mn-cs"/>
            </a:rPr>
            <a:t>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0.13158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0100"/>
          <a:ext cx="2963424" cy="46694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5.xml><?xml version="1.0" encoding="utf-8"?>
<c:userShapes xmlns:c="http://schemas.openxmlformats.org/drawingml/2006/chart">
  <cdr:relSizeAnchor xmlns:cdr="http://schemas.openxmlformats.org/drawingml/2006/chartDrawing">
    <cdr:from>
      <cdr:x>0.01658</cdr:x>
      <cdr:y>0.90917</cdr:y>
    </cdr:from>
    <cdr:to>
      <cdr:x>0.97131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172" y="5551673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2593DA5F-BA52-4266-9BCE-196E6E63E62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12. Четкая организация производственной практикой на современном оборудовании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0.09868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0076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</a:t>
          </a:r>
          <a:r>
            <a:rPr lang="en-US" sz="1100">
              <a:effectLst/>
              <a:latin typeface="+mn-lt"/>
              <a:ea typeface="+mn-ea"/>
              <a:cs typeface="+mn-cs"/>
            </a:rPr>
            <a:t>22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</a:t>
          </a:r>
          <a:r>
            <a:rPr lang="en-US" sz="1100">
              <a:effectLst/>
              <a:latin typeface="+mn-lt"/>
              <a:ea typeface="+mn-ea"/>
              <a:cs typeface="+mn-cs"/>
            </a:rPr>
            <a:t>23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8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0.91266</cdr:y>
    </cdr:from>
    <cdr:to>
      <cdr:x>0.97163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0.91039</cdr:y>
    </cdr:from>
    <cdr:to>
      <cdr:x>0.97061</cdr:x>
      <cdr:y>0.95997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37" y="5526105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0.12411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53341"/>
          <a:ext cx="2959342" cy="4706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и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2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год, правый  с точечной красной - 202</a:t>
          </a:r>
          <a:r>
            <a:rPr lang="en-US" sz="1100">
              <a:effectLst/>
              <a:latin typeface="+mn-lt"/>
              <a:ea typeface="+mn-ea"/>
              <a:cs typeface="+mn-cs"/>
            </a:rPr>
            <a:t>3</a:t>
          </a:r>
          <a:r>
            <a:rPr lang="ru-RU" sz="1100">
              <a:effectLst/>
              <a:latin typeface="+mn-lt"/>
              <a:ea typeface="+mn-ea"/>
              <a:cs typeface="+mn-cs"/>
            </a:rPr>
            <a:t>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2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год, сплошная - красная  202</a:t>
          </a:r>
          <a:r>
            <a:rPr lang="en-US" sz="1100" baseline="0">
              <a:effectLst/>
              <a:latin typeface="+mn-lt"/>
              <a:ea typeface="+mn-ea"/>
              <a:cs typeface="+mn-cs"/>
            </a:rPr>
            <a:t>3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2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и 202</a:t>
          </a:r>
          <a:r>
            <a:rPr lang="en-US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3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260-E0EB-40DB-9F5D-401AE5CBB561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29A5-3FBE-4839-A2A5-DBED2475A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93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260-E0EB-40DB-9F5D-401AE5CBB561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29A5-3FBE-4839-A2A5-DBED2475A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96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260-E0EB-40DB-9F5D-401AE5CBB561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29A5-3FBE-4839-A2A5-DBED2475A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97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260-E0EB-40DB-9F5D-401AE5CBB561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29A5-3FBE-4839-A2A5-DBED2475A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63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260-E0EB-40DB-9F5D-401AE5CBB561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29A5-3FBE-4839-A2A5-DBED2475A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19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260-E0EB-40DB-9F5D-401AE5CBB561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29A5-3FBE-4839-A2A5-DBED2475A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21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260-E0EB-40DB-9F5D-401AE5CBB561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29A5-3FBE-4839-A2A5-DBED2475A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07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260-E0EB-40DB-9F5D-401AE5CBB561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29A5-3FBE-4839-A2A5-DBED2475A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26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260-E0EB-40DB-9F5D-401AE5CBB561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29A5-3FBE-4839-A2A5-DBED2475A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61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260-E0EB-40DB-9F5D-401AE5CBB561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29A5-3FBE-4839-A2A5-DBED2475A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07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8260-E0EB-40DB-9F5D-401AE5CBB561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29A5-3FBE-4839-A2A5-DBED2475A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64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28260-E0EB-40DB-9F5D-401AE5CBB561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529A5-3FBE-4839-A2A5-DBED2475A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84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8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9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0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1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2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3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4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5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7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8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9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0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1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2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3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4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5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7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8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9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0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1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2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3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4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5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7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8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9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0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1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2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3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4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5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7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8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9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0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1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2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3.xml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4.xml"/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2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4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8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0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2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4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dirty="0" smtClean="0"/>
              <a:t>Мониторинг удовлетворенности качеством образования в организациях среднего профессионального образования Ярославской области: </a:t>
            </a:r>
            <a:r>
              <a:rPr lang="ru-RU" dirty="0" smtClean="0"/>
              <a:t>2023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35000" y="1270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Результаты исследования удовлетворенности образованием обучающихся: 760915 Ярославский педагогический колледж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35000" y="1905000"/>
            <a:ext cx="889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В опросе участвовало 401 человек, в том числе 0 обучающихся по рабочим профессиям, 401 обучающихся по программам подготовки специалистов среднего звена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35000" y="29210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Процент обучающихся, удовлетворенных образованием: 98,5%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35000" y="3175000"/>
            <a:ext cx="889000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Под удовлетворенностью образованием в данной методике предполагается эмоционально-оценочное отношение обучающихся к образовательным результатам и условиям предоставления образования.
Под запросом понимаются стремления, интересы, потребности обучающегося, которые он соотносит с получаемым образованием. 
Интегральным показателем удовлетворённости качеством образования служит   неудовлетворённый запрос. Он измеряется как разница между запросом и удовлетворённостью, может рассматриваться как по отдельным параметрам, так и в целом.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827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07446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118232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68841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03638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9592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579183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932300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974835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78009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30891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29299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44538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68965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602408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49391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534145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92597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34586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10732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649455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0054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7067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64223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908689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40171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697225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06281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751642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64718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09849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92662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096220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020136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565203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72287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025034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75909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039526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5240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054132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447663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585299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173537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836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24934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010231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2484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156312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44733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35924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98782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803197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74768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190679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33564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95118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41860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446328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81067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617811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77945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846630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38662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822421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51800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0891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374453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7094861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69459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97193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99818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566938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651131"/>
              </p:ext>
            </p:extLst>
          </p:nvPr>
        </p:nvGraphicFramePr>
        <p:xfrm>
          <a:off x="360000" y="360000"/>
          <a:ext cx="8255000" cy="607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758974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39981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34586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12422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831693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67119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9978987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74585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660792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36238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178177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553236"/>
              </p:ext>
            </p:extLst>
          </p:nvPr>
        </p:nvGraphicFramePr>
        <p:xfrm>
          <a:off x="360000" y="360000"/>
          <a:ext cx="8255000" cy="5615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711192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601520"/>
              </p:ext>
            </p:extLst>
          </p:nvPr>
        </p:nvGraphicFramePr>
        <p:xfrm>
          <a:off x="360000" y="360000"/>
          <a:ext cx="8255000" cy="5615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277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79608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697774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24606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9286836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537132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958446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238106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564856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40163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4032262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194833"/>
              </p:ext>
            </p:extLst>
          </p:nvPr>
        </p:nvGraphicFramePr>
        <p:xfrm>
          <a:off x="360000" y="360000"/>
          <a:ext cx="8255000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18699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65018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7630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28571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594164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8830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412276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068953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7089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46377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8076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34472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122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1813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3105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35793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3268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58502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624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701730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Оцениваемые параметры удовлетворённости образованием.
1. Готовность выпускников к вхождению в производственный коллектив 
2. Забота о сохранении здоровья,безопасных и комфортных условий обучения студентов
3. Осуществление  мер материальной и социальной поддержки студентов
4. Прочные основы гражданско- правовой грамотности
5. Высокий уровень профессионализма выпускников 
6. Давать качественные знания по специальным дисциплинам
7. Обеспечение учебного процесса оборудованием, позволяющим использовать современные, в т.ч. компьютерные технологии
8. Доброжелательное, вежливое, тактичное отношение педагогов к студентам
9. давать качественные знания по общеобразовательным предметам, достаточные для жизни в современном обществе
10. Содействие выпускникам в трудоустройстве
11. Четко организованные учебные занятия
12. Четкая организация производственной практикой на современном оборудовании
13. Сформированность у выпускников навыков самоорганизованности в работе
14. Сформированность  у выпускников навыков  эффективного делового общения
15. Организация интересной, разноообразной внеучебной деятельности студентов
16. Хороший психологический климат в студенческих коллективах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007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74597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8320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67054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9304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38586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8054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42282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6552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42715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7088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08276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8133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48446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07370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40152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41879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68642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2249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90233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139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28623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Структурный анализ удовлетворённости (последние слайды) позволяет выделить наиболее значимые, с точки зрения обучающихся, утверждения. Они имеют самые большие структурные веса и представляют собой своеобразные «точки приложения сил», воздействие на которые обеспечит скорейшее достижение положительных результатов. Голубой ломаной линией представлены структурные веса для ОУ, пунктирной бордовой линией – структурные веса для ЯО. Зелёными столбцами представлены средние значения признаков для ОУ, бордовыми отрезками на этих столбцах – средние значения  для ЯО.
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6446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03546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72549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75108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51668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58583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34482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02540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6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24110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21748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9281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19250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22496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23632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22248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22282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65266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03207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66628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0358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332989"/>
              </p:ext>
            </p:extLst>
          </p:nvPr>
        </p:nvGraphicFramePr>
        <p:xfrm>
          <a:off x="360000" y="360000"/>
          <a:ext cx="8255000" cy="6075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27033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65330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66689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072354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98059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73535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61040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09545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38055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19048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27818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03964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6576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86106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05985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982207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12947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66038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50885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18534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691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38817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2907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22901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94319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2802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36539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47150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73583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104200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35674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289989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7530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926997"/>
              </p:ext>
            </p:extLst>
          </p:nvPr>
        </p:nvGraphicFramePr>
        <p:xfrm>
          <a:off x="360000" y="360000"/>
          <a:ext cx="8255000" cy="608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2903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32297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93400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83412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68586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56665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16141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32365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576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830569"/>
              </p:ext>
            </p:extLst>
          </p:nvPr>
        </p:nvGraphicFramePr>
        <p:xfrm>
          <a:off x="360000" y="360000"/>
          <a:ext cx="8255000" cy="6075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64008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42873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83473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62430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486567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603930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24401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6382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5155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56576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585691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26936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09142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72290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436781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44886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129058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45040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578736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61514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505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40030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08101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181886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342444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203278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344571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95709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849689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55562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788945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96687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556709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80711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576829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87833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548793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13000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043918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365135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34098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32661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491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522895"/>
              </p:ext>
            </p:extLst>
          </p:nvPr>
        </p:nvGraphicFramePr>
        <p:xfrm>
          <a:off x="360000" y="360000"/>
          <a:ext cx="8255000" cy="6075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426722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82803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968549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99172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119957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44615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359842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04547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312749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939441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823665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85647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899688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966968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86122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118857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055427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84302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657545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89767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6355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653584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596120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39933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539698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79057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510740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91852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86270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62835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17845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060589"/>
              </p:ext>
            </p:extLst>
          </p:nvPr>
        </p:nvGraphicFramePr>
        <p:xfrm>
          <a:off x="360000" y="360000"/>
          <a:ext cx="8255000" cy="607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061583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922725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434883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52466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541624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092052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870381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57997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582156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797910"/>
              </p:ext>
            </p:extLst>
          </p:nvPr>
        </p:nvGraphicFramePr>
        <p:xfrm>
          <a:off x="360000" y="360000"/>
          <a:ext cx="82550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3451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12679</Words>
  <Application>Microsoft Office PowerPoint</Application>
  <PresentationFormat>Широкоэкранный</PresentationFormat>
  <Paragraphs>918</Paragraphs>
  <Slides>148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148</vt:i4>
      </vt:variant>
    </vt:vector>
  </HeadingPairs>
  <TitlesOfParts>
    <vt:vector size="15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Швецова_СВ</dc:creator>
  <cp:lastModifiedBy>User452</cp:lastModifiedBy>
  <cp:revision>3</cp:revision>
  <dcterms:created xsi:type="dcterms:W3CDTF">2024-01-30T07:31:58Z</dcterms:created>
  <dcterms:modified xsi:type="dcterms:W3CDTF">2024-01-30T08:04:51Z</dcterms:modified>
</cp:coreProperties>
</file>