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0" r:id="rId4"/>
    <p:sldId id="298" r:id="rId5"/>
    <p:sldId id="300" r:id="rId6"/>
    <p:sldId id="299" r:id="rId7"/>
    <p:sldId id="301" r:id="rId8"/>
    <p:sldId id="302" r:id="rId9"/>
    <p:sldId id="303" r:id="rId10"/>
    <p:sldId id="296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FAD"/>
    <a:srgbClr val="185CCA"/>
    <a:srgbClr val="0C5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7D07-918C-47E0-B2B7-5DEF3502ABB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B7738-9C3D-454E-8077-1EA82354E8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7738-9C3D-454E-8077-1EA82354E8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7738-9C3D-454E-8077-1EA82354E8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ar-pk.edu.yar.ru/priemnaya_2017/2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r-pk.edu.yar.ru/trudoustroystvo/trudoustroystvo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../000000000000000000000priemnayareyting_42/priem201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../000000000000000000000priemnayareyting_42/priem2017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744" y="1299141"/>
            <a:ext cx="879275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Современные модели взаимодействия </a:t>
            </a:r>
            <a:endParaRPr lang="ru-RU" sz="32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работодателями </a:t>
            </a:r>
            <a:endParaRPr lang="ru-RU" sz="32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(из опыта ГПОАУ ЯО Ярославского педагогического колледжа)</a:t>
            </a:r>
          </a:p>
          <a:p>
            <a:pPr algn="r">
              <a:lnSpc>
                <a:spcPct val="150000"/>
              </a:lnSpc>
            </a:pPr>
            <a:endParaRPr lang="ru-RU" sz="1600" b="1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1600" b="1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4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Лавров Михаил Евгеньевич, </a:t>
            </a:r>
            <a:r>
              <a:rPr lang="ru-RU" sz="1400" b="1" i="1" dirty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</a:t>
            </a:r>
          </a:p>
          <a:p>
            <a:pPr algn="r">
              <a:lnSpc>
                <a:spcPct val="150000"/>
              </a:lnSpc>
            </a:pPr>
            <a:r>
              <a:rPr lang="ru-RU" sz="1400" b="1" i="1" dirty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иректор ГПОАУ </a:t>
            </a:r>
            <a:r>
              <a:rPr lang="ru-RU" sz="1400" b="1" i="1" dirty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ЯО Ярославского педагогического </a:t>
            </a:r>
            <a:r>
              <a:rPr lang="ru-RU" sz="14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колледжа,</a:t>
            </a:r>
          </a:p>
          <a:p>
            <a:pPr algn="r">
              <a:lnSpc>
                <a:spcPct val="150000"/>
              </a:lnSpc>
            </a:pPr>
            <a:r>
              <a:rPr lang="ru-RU" sz="1400" b="1" i="1" dirty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редседатель Ассоциации педагогических колледжей</a:t>
            </a:r>
          </a:p>
          <a:p>
            <a:pPr algn="r">
              <a:lnSpc>
                <a:spcPct val="150000"/>
              </a:lnSpc>
            </a:pPr>
            <a:endParaRPr lang="ru-RU" sz="1400" b="1" i="1" dirty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4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Виноградова Елена Викторовна, кандидат педагогических наук, </a:t>
            </a:r>
          </a:p>
          <a:p>
            <a:pPr algn="r">
              <a:lnSpc>
                <a:spcPct val="150000"/>
              </a:lnSpc>
            </a:pPr>
            <a:r>
              <a:rPr lang="ru-RU" sz="14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научно-методической работе </a:t>
            </a:r>
          </a:p>
          <a:p>
            <a:pPr algn="r">
              <a:lnSpc>
                <a:spcPct val="150000"/>
              </a:lnSpc>
            </a:pPr>
            <a:r>
              <a:rPr lang="ru-RU" sz="14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ГПОАУ </a:t>
            </a:r>
            <a:r>
              <a:rPr lang="ru-RU" sz="1400" b="1" i="1" dirty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ЯО Ярославского педагогического </a:t>
            </a:r>
            <a:r>
              <a:rPr lang="ru-RU" sz="14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колледжа</a:t>
            </a:r>
          </a:p>
          <a:p>
            <a:endParaRPr lang="ru-RU" sz="14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28" y="2287499"/>
            <a:ext cx="4104456" cy="3015672"/>
          </a:xfrm>
          <a:prstGeom prst="rect">
            <a:avLst/>
          </a:prstGeom>
        </p:spPr>
      </p:pic>
      <p:pic>
        <p:nvPicPr>
          <p:cNvPr id="5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020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238155"/>
            <a:ext cx="56872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Поддерживающий компонент</a:t>
            </a:r>
          </a:p>
          <a:p>
            <a:pPr algn="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0" y="4410588"/>
            <a:ext cx="2899027" cy="19630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00" y="1327963"/>
            <a:ext cx="3762673" cy="2569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60" y="1403127"/>
            <a:ext cx="2877561" cy="19021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033" y="4221088"/>
            <a:ext cx="3542225" cy="23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16291" y="5013176"/>
            <a:ext cx="8573541" cy="254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06923" y="1556792"/>
            <a:ext cx="470224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2400" b="1" dirty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информация: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г. Ярославль, ул. Маланова 12а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Тел.: (4852) 32-64-14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Сайт: https://yar-pk.edu.yar.ru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yar_pk.yaroslavl@yarregion.ru</a:t>
            </a:r>
          </a:p>
          <a:p>
            <a:endParaRPr lang="ru-RU" b="1" dirty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61" y="4343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420" y="1772816"/>
            <a:ext cx="7923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проектной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непрерывного профессионального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сопровождения молодого специалиста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(выпускника колледжа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1" y="434433"/>
            <a:ext cx="6408712" cy="5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3239" y="43443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 моделей взаимодействия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2414" y="1268760"/>
            <a:ext cx="8573541" cy="254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8691" y="5741640"/>
            <a:ext cx="8573541" cy="254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51" y="219643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48672" y="239560"/>
            <a:ext cx="49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Составляющие взаимодействия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8974" y="1123933"/>
            <a:ext cx="8573541" cy="254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2414" y="6309320"/>
            <a:ext cx="8573541" cy="254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6426"/>
            <a:ext cx="7632847" cy="47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020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193928"/>
            <a:ext cx="5128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Обеспечивающий компонент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026" y="1052736"/>
            <a:ext cx="1728191" cy="540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1026" y="1196752"/>
            <a:ext cx="172819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профессиональная образовательная программа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сетевой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образовательных программ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организаций-партнеров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80" y="1049056"/>
            <a:ext cx="3326798" cy="2429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3" y="3933056"/>
            <a:ext cx="3398806" cy="25202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74" y="4091549"/>
            <a:ext cx="3503750" cy="23617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3" y="1102299"/>
            <a:ext cx="3374316" cy="24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020"/>
            <a:ext cx="6156176" cy="4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7" y="193928"/>
            <a:ext cx="39604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Обеспечивающий компонент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992" y="432974"/>
            <a:ext cx="24482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9264" y="74075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yar-pk.edu.yar.ru/trudoustroystvo/trudoustroystvo.html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10082"/>
            <a:ext cx="5472608" cy="55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020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7" y="193928"/>
            <a:ext cx="39604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Обеспечивающий компонент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29438" y="-2219133"/>
            <a:ext cx="845160" cy="7128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955060"/>
            <a:ext cx="68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сопровождения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специалистов в рамках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профессионального роста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67077" y="1897905"/>
            <a:ext cx="4569883" cy="41764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</p:txBody>
      </p:sp>
      <p:sp>
        <p:nvSpPr>
          <p:cNvPr id="7" name="Прямоугольник 6"/>
          <p:cNvSpPr/>
          <p:nvPr/>
        </p:nvSpPr>
        <p:spPr>
          <a:xfrm rot="17951116">
            <a:off x="1766525" y="3471178"/>
            <a:ext cx="321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наставничество</a:t>
            </a:r>
          </a:p>
        </p:txBody>
      </p:sp>
      <p:sp>
        <p:nvSpPr>
          <p:cNvPr id="9" name="Прямоугольник 8"/>
          <p:cNvSpPr/>
          <p:nvPr/>
        </p:nvSpPr>
        <p:spPr>
          <a:xfrm rot="3728549">
            <a:off x="4648282" y="3529964"/>
            <a:ext cx="304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Реверсивное наставничество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5794" y="6173785"/>
            <a:ext cx="309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Партнерское наставничество </a:t>
            </a:r>
          </a:p>
        </p:txBody>
      </p:sp>
    </p:spTree>
    <p:extLst>
      <p:ext uri="{BB962C8B-B14F-4D97-AF65-F5344CB8AC3E}">
        <p14:creationId xmlns:p14="http://schemas.microsoft.com/office/powerpoint/2010/main" val="4351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51" y="219643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48672" y="239560"/>
            <a:ext cx="49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Составляющие взаимодействия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8974" y="1123933"/>
            <a:ext cx="8573541" cy="254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2414" y="6309320"/>
            <a:ext cx="8573541" cy="254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6426"/>
            <a:ext cx="7632847" cy="47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020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258400"/>
            <a:ext cx="56872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Поддерживающий компонент</a:t>
            </a:r>
          </a:p>
          <a:p>
            <a:pPr algn="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683" y="1310577"/>
            <a:ext cx="2051553" cy="4964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4287304"/>
            <a:ext cx="3426249" cy="22861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2146370"/>
            <a:ext cx="3206774" cy="1920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99" y="993500"/>
            <a:ext cx="2333625" cy="561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4" y="920120"/>
            <a:ext cx="2304256" cy="288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7029" y="1443516"/>
            <a:ext cx="20515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ФИРО РАНХИГС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цифрового учебно-методического комплекса как средство совершенствования ИКТ-компетенций педагогов дошкольного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«Детский сад – маршруты развития»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Реверсивное наставничество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квалификации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95" y="4136877"/>
            <a:ext cx="3118554" cy="21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C-05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020"/>
            <a:ext cx="61561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7" y="193928"/>
            <a:ext cx="39604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Поддерживающий компонент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416824" cy="5436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13545"/>
            <a:ext cx="233497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206</Words>
  <Application>Microsoft Office PowerPoint</Application>
  <PresentationFormat>Экран (4:3)</PresentationFormat>
  <Paragraphs>65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PC-05</dc:creator>
  <cp:lastModifiedBy>Пользователь</cp:lastModifiedBy>
  <cp:revision>225</cp:revision>
  <dcterms:created xsi:type="dcterms:W3CDTF">2018-08-20T10:07:05Z</dcterms:created>
  <dcterms:modified xsi:type="dcterms:W3CDTF">2024-02-15T11:22:49Z</dcterms:modified>
</cp:coreProperties>
</file>