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9" r:id="rId3"/>
    <p:sldId id="257" r:id="rId4"/>
    <p:sldId id="258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1" autoAdjust="0"/>
    <p:restoredTop sz="94677" autoAdjust="0"/>
  </p:normalViewPr>
  <p:slideViewPr>
    <p:cSldViewPr>
      <p:cViewPr varScale="1">
        <p:scale>
          <a:sx n="77" d="100"/>
          <a:sy n="77" d="100"/>
        </p:scale>
        <p:origin x="-69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04.03.2024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04.03.2024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04.03.2024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04.03.2024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04.03.2024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dirty="0" smtClean="0"/>
              <a:t>НОВЫЕ КНИГИ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Шахматы. Стратегия. Базовый уровень : 10-11 классы : учебник / И. В.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Глек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 П. А. Чернышев , М. И.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Викерчук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, А. С. Виноградов  ; под редакцией И. В.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Глека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- Москва : Дрофа, 2019. - 204 с. – Текст : непосредственный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Содержимое 6" descr="6852405018 (1)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987980" y="2060847"/>
            <a:ext cx="2883057" cy="4293915"/>
          </a:xfrm>
        </p:spPr>
      </p:pic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Учебник предназначен для учащихся 10—11  классов. Учащиеся познакомятся с основными стратегическими мотивами на всех этапах шахматной партии, научатся анализировать сложившуюся на доске позицию, выстаивать стратегии атаки и защиты. 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 учебнике содержится большое количество упражнений, которые способствуют закреплению навыков игры, умению продумывать варианты развития партии и выбирать наилучший из них.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0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Мединский, В. Р. История. История России. 1914 -1945 годы. 10 класс : учебник / В. Р. Мединский, А. В. Торкунов. – Москва : Просвещение, 2023. –  496 с. – Текст : непосредственный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4" name="Содержимое 13" descr="1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829985" y="1920875"/>
            <a:ext cx="3293029" cy="4433888"/>
          </a:xfrm>
        </p:spPr>
      </p:pic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Учебник разработан в соответствии с актуальными требованиями Федерального государственного образовательного стандарта среднего общего образования и Федеральной образовательной программы среднего общего образования.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 учебнике освещены основные события истории России 1914-1945 гг., большое значение уделено вопросам интеграции событий отечественной и зарубежной истории.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Значительной место в учебнике занимают материалы по истории духовной жизни общества, культуры и повседневности.</a:t>
            </a:r>
          </a:p>
          <a:p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Мединский, В. Р. История. История России. 1945 год – начало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XXI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века. 11 класс : учебник / В. Р. Мединский, А. В. Торкунов. – Москва : Просвещение, 2023. –  448 с. – Текст : непосредственный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Содержимое 4" descr="KA-00502481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899592" y="2132856"/>
            <a:ext cx="3196994" cy="4221907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Учебник разработан в соответствии с актуальными требованиями Федерального государственного образовательного стандарта среднего общего образования и Федеральной образовательной программы среднего общего образования.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 учебнике освещены основные события истории России 1945 г. – начала 2020 г.г., большое значение уделено вопросам интеграции событий отечественной и зарубежной истории. 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Представленные в учебнике вопросы и задания нацелены на изучение региональной истории, подготовку к промежуточной и итоговой аттестации.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128</TotalTime>
  <Words>341</Words>
  <Application>Microsoft Office PowerPoint</Application>
  <PresentationFormat>Экран (4:3)</PresentationFormat>
  <Paragraphs>12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Поток</vt:lpstr>
      <vt:lpstr>НОВЫЕ КНИГИ</vt:lpstr>
      <vt:lpstr>Шахматы. Стратегия. Базовый уровень : 10-11 классы : учебник / И. В. Глек,  П. А. Чернышев , М. И. Викерчук , А. С. Виноградов  ; под редакцией И. В. Глека. - Москва : Дрофа, 2019. - 204 с. – Текст : непосредственный</vt:lpstr>
      <vt:lpstr>Мединский, В. Р. История. История России. 1914 -1945 годы. 10 класс : учебник / В. Р. Мединский, А. В. Торкунов. – Москва : Просвещение, 2023. –  496 с. – Текст : непосредственный</vt:lpstr>
      <vt:lpstr>Мединский, В. Р. История. История России. 1945 год – начало XXI века. 11 класс : учебник / В. Р. Мединский, А. В. Торкунов. – Москва : Просвещение, 2023. –  448 с. – Текст : непосредственный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НОВЫЕ КНИГИ</dc:title>
  <dc:creator>User</dc:creator>
  <cp:lastModifiedBy>User</cp:lastModifiedBy>
  <cp:revision>15</cp:revision>
  <dcterms:created xsi:type="dcterms:W3CDTF">2023-11-30T06:58:19Z</dcterms:created>
  <dcterms:modified xsi:type="dcterms:W3CDTF">2024-03-04T09:16:58Z</dcterms:modified>
</cp:coreProperties>
</file>