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53" autoAdjust="0"/>
    <p:restoredTop sz="94660"/>
  </p:normalViewPr>
  <p:slideViewPr>
    <p:cSldViewPr>
      <p:cViewPr varScale="1">
        <p:scale>
          <a:sx n="62" d="100"/>
          <a:sy n="62" d="100"/>
        </p:scale>
        <p:origin x="-78" y="-75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01C53A0-A724-491E-A3E1-24F4A910DB77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0496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7C216CD-8612-4DF5-9CF9-FE98E53B2F9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053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70DE63-EF58-4608-86E8-45072F9A2D4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8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A24FA1-ADD7-4535-B999-8742F7E7C6C5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6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FAEB45-F8DF-4748-BD96-2FC679088B2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17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175AE6-D888-4C69-A2AE-C65ED193704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87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25679B-9C07-4A83-A2AD-AE41F0AE4A9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28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F93ECF-A265-4897-B90F-117E16663D6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44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E8ADA1-D182-4B3E-B214-C973C5AD430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08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63B55C-9381-4021-B5D5-FF3FE689650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12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AB3E73-0879-47AF-892E-193E5990A16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98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50CE2-DD7E-4F48-95B7-99446CA6265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691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2FE74D-AEC7-4E89-B268-BF032F4DE6DA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14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5720"/>
            <a:ext cx="9071640" cy="94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AEEF614-FD87-4039-B2AC-B6295FF65AD6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33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060"/>
        </a:spcAft>
        <a:tabLst/>
        <a:defRPr lang="x-none" sz="24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923" y="-640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80072" y="1683147"/>
            <a:ext cx="6624736" cy="223224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Опыт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социально-значимой деятельности на примере волонтерского направления в ГПОУ ЯО Ярославском колледже управления и профессиональных технологий.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320232" y="4059411"/>
            <a:ext cx="3528393" cy="603076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Ярославль 2015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2027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719832" y="819052"/>
            <a:ext cx="7200800" cy="63817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«Олимпийский патруль»</a:t>
            </a:r>
            <a:endParaRPr lang="x-non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791840" y="1457231"/>
            <a:ext cx="8280920" cy="4212769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8" name="Picture 4" descr="Олимпийский патру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457231"/>
            <a:ext cx="8352928" cy="421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50914" y="55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1007863" y="963067"/>
            <a:ext cx="7200799" cy="453650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3" y="1019825"/>
            <a:ext cx="7200799" cy="447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75816" y="819052"/>
            <a:ext cx="9289032" cy="57606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Концерт в геронтопсихиатрическом центре</a:t>
            </a:r>
            <a:endParaRPr lang="x-non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624022" y="1971179"/>
            <a:ext cx="8087329" cy="345638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2" y="1395113"/>
            <a:ext cx="8304721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360" y="747044"/>
            <a:ext cx="8028336" cy="7200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Дни профессионального образования  </a:t>
            </a:r>
            <a:endParaRPr lang="x-non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1007864" y="1395116"/>
            <a:ext cx="7992888" cy="427488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1395116"/>
            <a:ext cx="7992888" cy="435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6865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2015976" y="2259211"/>
            <a:ext cx="7199432" cy="227516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внимание.</a:t>
            </a:r>
            <a:endParaRPr lang="x-none" sz="4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3661" y="-3012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68360" y="900000"/>
            <a:ext cx="9071640" cy="946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«Стратегия развития воспитания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в РФ на период до 2025г.» </a:t>
            </a:r>
            <a:endParaRPr lang="x-none" sz="3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9" y="1980000"/>
            <a:ext cx="9071640" cy="26352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10800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...Приоритетной задачей Российской Федерации в сфере воспитания детей является развитие высоконравственной личности, разделяющей российские традиционные духовные ценности, современного общества, готовой к мирному созиданию и защите Родины….    </a:t>
            </a:r>
          </a:p>
          <a:p>
            <a:pPr marL="108000" indent="0">
              <a:spcAft>
                <a:spcPts val="0"/>
              </a:spcAft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(утверждена распоряжением</a:t>
            </a:r>
          </a:p>
          <a:p>
            <a:pPr marL="108000" indent="0" algn="r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Правительства РФ 29.05.2015г.№ 996)</a:t>
            </a:r>
          </a:p>
          <a:p>
            <a:pPr marL="0" indent="0"/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4845" y="-28483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9" y="1035075"/>
            <a:ext cx="9071640" cy="35801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9" y="833285"/>
            <a:ext cx="8784976" cy="48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4180" y="747043"/>
            <a:ext cx="9071640" cy="71113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Направления деятельности волонтерского отряда колледжа:</a:t>
            </a:r>
            <a:endParaRPr lang="x-none" sz="20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999" y="1395115"/>
            <a:ext cx="9071640" cy="417646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ru-RU" dirty="0"/>
              <a:t> 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работа с социально незащищенными группами населения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(дети-сироты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инвалиды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пожилые люди);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психолого-педагогическое сопровождение детей и подростков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профилактика здорового и безопасного образа жизни, просветительская деятельность, направленная на профилактику наркомании, СПИДа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охрана окружающей среды, помощь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животным, работа в приютах для животных, добровольная помощь зоопаркам и заповедникам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 досуговая и творческая деятельность (организация свободного времени детей и подростков, организация концертов, театральных выступлений, конкурсов,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праздников, 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.);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историко-просветительская деятельность.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/>
            <a:endParaRPr lang="ru-RU" sz="2000" dirty="0" smtClean="0"/>
          </a:p>
          <a:p>
            <a:pPr marL="0" indent="0"/>
            <a:endParaRPr lang="ru-RU" dirty="0" smtClean="0"/>
          </a:p>
          <a:p>
            <a:pPr marL="0" indent="0"/>
            <a:r>
              <a:rPr lang="ru-RU" dirty="0"/>
              <a:t> </a:t>
            </a:r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176" y="-28483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03808" y="891059"/>
            <a:ext cx="8568952" cy="475045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7" name="Picture 4" descr="DSC_08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747044"/>
            <a:ext cx="8568952" cy="48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03808" y="747043"/>
            <a:ext cx="7920880" cy="720081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Международный день инвалидов</a:t>
            </a:r>
            <a:endParaRPr lang="x-non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791839" y="1395115"/>
            <a:ext cx="7920881" cy="403244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r>
              <a:rPr lang="ru-RU" dirty="0" smtClean="0"/>
              <a:t> </a:t>
            </a:r>
            <a:endParaRPr lang="x-none"/>
          </a:p>
        </p:txBody>
      </p:sp>
      <p:pic>
        <p:nvPicPr>
          <p:cNvPr id="7" name="Picture 5" descr="День инвалид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20" y="1374315"/>
            <a:ext cx="6840760" cy="40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080000" cy="56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75816" y="900000"/>
            <a:ext cx="8424936" cy="56712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Фестиваль молодых инвалидов «Виктория» </a:t>
            </a:r>
            <a:endParaRPr lang="x-none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1079871" y="1554115"/>
            <a:ext cx="7243711" cy="401746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7" name="Picture 5" descr="Фестиваль Виктор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71" y="1554116"/>
            <a:ext cx="7243711" cy="40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59415" y="-187487"/>
            <a:ext cx="10440040" cy="58725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496141" y="531019"/>
            <a:ext cx="7712523" cy="100811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Акция «Мамин праздник»</a:t>
            </a:r>
            <a:endParaRPr lang="x-none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936625" y="1539131"/>
            <a:ext cx="8424167" cy="430184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7" name="Picture 4" descr="Мамин праздни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1" y="1323107"/>
            <a:ext cx="8864651" cy="43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550"/>
            <a:ext cx="10080000" cy="56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359792" y="747043"/>
            <a:ext cx="6480720" cy="64807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Акция  «Поделись улыбкой»</a:t>
            </a:r>
            <a:endParaRPr lang="x-none" sz="32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31800" y="1323107"/>
            <a:ext cx="7795569" cy="4347444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None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060"/>
              </a:spcAft>
              <a:buSzPct val="45000"/>
              <a:buFont typeface="StarSymbol"/>
              <a:buChar char="●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x-none" sz="21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635"/>
              </a:spcAft>
              <a:buSzPct val="75000"/>
              <a:buFont typeface="StarSymbol"/>
              <a:buChar char="–"/>
              <a:defRPr lang="x-none" sz="1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22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10"/>
              </a:spcAft>
              <a:buSzPct val="75000"/>
              <a:buFont typeface="StarSymbol"/>
              <a:buChar char="–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10"/>
              </a:spcAft>
              <a:buSzPct val="45000"/>
              <a:buFont typeface="StarSymbol"/>
              <a:buChar char="●"/>
              <a:defRPr lang="x-none" sz="15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x-none"/>
          </a:p>
        </p:txBody>
      </p:sp>
      <p:pic>
        <p:nvPicPr>
          <p:cNvPr id="7" name="Picture 4" descr="Поделись улыбко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5" y="1323107"/>
            <a:ext cx="7776864" cy="42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107</Words>
  <Application>Microsoft Office PowerPoint</Application>
  <PresentationFormat>Произвольный</PresentationFormat>
  <Paragraphs>27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Default</vt:lpstr>
      <vt:lpstr>Опыт социально-значимой деятельности на примере волонтерского направления в ГПОУ ЯО Ярославском колледже управления и профессиональных технологий. </vt:lpstr>
      <vt:lpstr>«Стратегия развития воспитания  в РФ на период до 2025г.» </vt:lpstr>
      <vt:lpstr>Презентация PowerPoint</vt:lpstr>
      <vt:lpstr>Направления деятельности волонтерского отряда колледжа:</vt:lpstr>
      <vt:lpstr>Презентация PowerPoint</vt:lpstr>
      <vt:lpstr>Международный день инвалидов</vt:lpstr>
      <vt:lpstr>Фестиваль молодых инвалидов «Виктория» </vt:lpstr>
      <vt:lpstr>Акция «Мамин праздник»</vt:lpstr>
      <vt:lpstr>Акция  «Поделись улыбкой»</vt:lpstr>
      <vt:lpstr>«Олимпийский патруль»</vt:lpstr>
      <vt:lpstr>Презентация PowerPoint</vt:lpstr>
      <vt:lpstr>Концерт в геронтопсихиатрическом центре</vt:lpstr>
      <vt:lpstr>Дни профессионального образования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социально-значимой деятельности на примере волонтерского направления в ГПОУ ЯО Ярославском колледже управления и профессиональных технологий.</dc:title>
  <dc:creator>a</dc:creator>
  <cp:lastModifiedBy>a</cp:lastModifiedBy>
  <cp:revision>25</cp:revision>
  <dcterms:created xsi:type="dcterms:W3CDTF">2009-04-16T11:32:32Z</dcterms:created>
  <dcterms:modified xsi:type="dcterms:W3CDTF">2015-12-16T06:12:30Z</dcterms:modified>
</cp:coreProperties>
</file>