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Зендудлинг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4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t="9601" r="913" b="15227"/>
          <a:stretch/>
        </p:blipFill>
        <p:spPr>
          <a:xfrm>
            <a:off x="1115616" y="404664"/>
            <a:ext cx="6048672" cy="5451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43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8509" r="-853" b="10314"/>
          <a:stretch/>
        </p:blipFill>
        <p:spPr>
          <a:xfrm>
            <a:off x="2195736" y="542308"/>
            <a:ext cx="4944921" cy="5912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32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8873" r="7048" b="8129"/>
          <a:stretch/>
        </p:blipFill>
        <p:spPr>
          <a:xfrm>
            <a:off x="1331640" y="260648"/>
            <a:ext cx="6215098" cy="6081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01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центр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5213" r="-190" b="18022"/>
          <a:stretch/>
        </p:blipFill>
        <p:spPr>
          <a:xfrm rot="16200000">
            <a:off x="1952699" y="647701"/>
            <a:ext cx="5022578" cy="6696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143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галактика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5772" r="21237" b="10686"/>
          <a:stretch/>
        </p:blipFill>
        <p:spPr>
          <a:xfrm rot="16200000">
            <a:off x="2813247" y="-212847"/>
            <a:ext cx="3499330" cy="7470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72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волны 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t="15418" r="8626" b="15236"/>
          <a:stretch/>
        </p:blipFill>
        <p:spPr>
          <a:xfrm rot="16200000">
            <a:off x="2778047" y="182393"/>
            <a:ext cx="3704984" cy="6885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23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вьюнок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t="4031" r="10910" b="27289"/>
          <a:stretch/>
        </p:blipFill>
        <p:spPr>
          <a:xfrm>
            <a:off x="683568" y="1772816"/>
            <a:ext cx="8097354" cy="4261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62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Ответьте на вопросы: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427707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какой техникой познакомились?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Какие узоры рисовали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Какой понравился больше? Почему?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143402" cy="4077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67503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Зендудлинг</vt:lpstr>
      <vt:lpstr>Презентация PowerPoint</vt:lpstr>
      <vt:lpstr>Презентация PowerPoint</vt:lpstr>
      <vt:lpstr>Презентация PowerPoint</vt:lpstr>
      <vt:lpstr>центр</vt:lpstr>
      <vt:lpstr>галактика</vt:lpstr>
      <vt:lpstr>волны </vt:lpstr>
      <vt:lpstr>вьюнок</vt:lpstr>
      <vt:lpstr>Ответьте на вопросы: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</dc:creator>
  <cp:lastModifiedBy>RePack by Diakov</cp:lastModifiedBy>
  <cp:revision>11</cp:revision>
  <dcterms:created xsi:type="dcterms:W3CDTF">2016-04-27T18:22:46Z</dcterms:created>
  <dcterms:modified xsi:type="dcterms:W3CDTF">2016-05-04T15:41:57Z</dcterms:modified>
</cp:coreProperties>
</file>