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1" r:id="rId4"/>
    <p:sldId id="257" r:id="rId5"/>
    <p:sldId id="258" r:id="rId6"/>
    <p:sldId id="259" r:id="rId7"/>
    <p:sldId id="262" r:id="rId8"/>
    <p:sldId id="264" r:id="rId9"/>
    <p:sldId id="265" r:id="rId10"/>
    <p:sldId id="266" r:id="rId11"/>
    <p:sldId id="267" r:id="rId12"/>
    <p:sldId id="26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>
        <p:scale>
          <a:sx n="118" d="100"/>
          <a:sy n="118" d="100"/>
        </p:scale>
        <p:origin x="-1422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hyperlink" Target="1.1.%20&#1055;&#1086;&#1088;&#1090;&#1092;&#1086;&#1083;&#1080;&#1086;.docx" TargetMode="Externa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500042"/>
            <a:ext cx="5072098" cy="2571768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Я – будущий учитель!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3356992"/>
            <a:ext cx="4680520" cy="2281808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Кокорина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Анастасия 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ГПОУ ЯО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УИПК</a:t>
            </a:r>
          </a:p>
          <a:p>
            <a:endPara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За участие в конкурсах имеются: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5266928" cy="418625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Диплом, за участие в интернет-конкурсе детско-юношеского творчества, посвященного возрождению проекта ГТО в конкурсе рисунков по теме «Спортивная панорама» (2013 год)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Диплом 1 место – участие в областном смотре-конкурсе детского творчества на противопожарную тему «Помни каждый гражданин: спасения номер 01» в номинации «Компьютерные презентации»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Конкурсы в рамках колледжа: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Благодарность абсолютному лидеру группы (2014 год)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Благодарность за отличную учебу, активное участие в жизни группы м колледжа (7.02.14;  и 1.09.2014) 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Благодарность за добросовестное  отношение и высокие результаты в учебной деятельности (22.01.15)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1" b="1557"/>
          <a:stretch/>
        </p:blipFill>
        <p:spPr>
          <a:xfrm>
            <a:off x="5652120" y="1124744"/>
            <a:ext cx="2614985" cy="36450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0"/>
          <a:stretch/>
        </p:blipFill>
        <p:spPr>
          <a:xfrm>
            <a:off x="6578707" y="3231054"/>
            <a:ext cx="2565293" cy="36044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0034" y="6143644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  <a:hlinkClick r:id="rId6" action="ppaction://hlinkfile"/>
              </a:rPr>
              <a:t>Мое профессиональное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  <a:hlinkClick r:id="rId6" action="ppaction://hlinkfile"/>
              </a:rPr>
              <a:t>портфолио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750514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Главная победа: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40" t="15076" r="14953"/>
          <a:stretch/>
        </p:blipFill>
        <p:spPr>
          <a:xfrm>
            <a:off x="6407792" y="1412776"/>
            <a:ext cx="1820255" cy="5179527"/>
          </a:xfrm>
          <a:prstGeom prst="rect">
            <a:avLst/>
          </a:prstGeom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1979712" y="1717853"/>
            <a:ext cx="3970784" cy="456937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Являюсь призером регионального чемпионата «Молодые профессионалы»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WorldSkills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Russia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Ярославской области в компетенции «Преподавание в начальных классах»;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304381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428604"/>
            <a:ext cx="6643734" cy="34290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000" dirty="0" smtClean="0">
                <a:latin typeface="Segoe Script" pitchFamily="34" charset="0"/>
              </a:rPr>
              <a:t>Спасибо за внимание!</a:t>
            </a:r>
          </a:p>
          <a:p>
            <a:pPr>
              <a:buNone/>
            </a:pPr>
            <a:r>
              <a:rPr lang="en-US" sz="6000" dirty="0" smtClean="0">
                <a:latin typeface="Segoe Script" pitchFamily="34" charset="0"/>
              </a:rPr>
              <a:t>Todo lo mejor</a:t>
            </a:r>
            <a:r>
              <a:rPr lang="ru-RU" sz="6000" dirty="0" smtClean="0">
                <a:latin typeface="Segoe Script" pitchFamily="34" charset="0"/>
              </a:rPr>
              <a:t>!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2300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71802" y="785794"/>
            <a:ext cx="5572164" cy="5143536"/>
          </a:xfrm>
        </p:spPr>
        <p:txBody>
          <a:bodyPr/>
          <a:lstStyle/>
          <a:p>
            <a:pPr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AngsanaUPC" pitchFamily="18" charset="-34"/>
              </a:rPr>
              <a:t>У</a:t>
            </a:r>
            <a:r>
              <a:rPr lang="ru-RU" dirty="0" smtClean="0">
                <a:latin typeface="Times New Roman" pitchFamily="18" charset="0"/>
                <a:cs typeface="AngsanaUPC" pitchFamily="18" charset="-34"/>
              </a:rPr>
              <a:t> – </a:t>
            </a:r>
            <a:r>
              <a:rPr lang="ru-RU" sz="2800" dirty="0" smtClean="0">
                <a:latin typeface="Times New Roman" pitchFamily="18" charset="0"/>
                <a:cs typeface="AngsanaUPC" pitchFamily="18" charset="-34"/>
              </a:rPr>
              <a:t>УНИКАЛЬНЫЙ</a:t>
            </a:r>
          </a:p>
          <a:p>
            <a:pPr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AngsanaUPC" pitchFamily="18" charset="-34"/>
              </a:rPr>
              <a:t>Ч</a:t>
            </a:r>
            <a:r>
              <a:rPr lang="ru-RU" dirty="0" smtClean="0">
                <a:latin typeface="Times New Roman" pitchFamily="18" charset="0"/>
                <a:cs typeface="AngsanaUPC" pitchFamily="18" charset="-34"/>
              </a:rPr>
              <a:t> – </a:t>
            </a:r>
            <a:r>
              <a:rPr lang="ru-RU" sz="2800" dirty="0" smtClean="0">
                <a:latin typeface="Times New Roman" pitchFamily="18" charset="0"/>
                <a:cs typeface="AngsanaUPC" pitchFamily="18" charset="-34"/>
              </a:rPr>
              <a:t>ЧЕСТНЫЙ ВО ВСЕМ</a:t>
            </a:r>
          </a:p>
          <a:p>
            <a:pPr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AngsanaUPC" pitchFamily="18" charset="-34"/>
              </a:rPr>
              <a:t>И</a:t>
            </a:r>
            <a:r>
              <a:rPr lang="ru-RU" dirty="0" smtClean="0">
                <a:latin typeface="Times New Roman" pitchFamily="18" charset="0"/>
                <a:cs typeface="AngsanaUPC" pitchFamily="18" charset="-34"/>
              </a:rPr>
              <a:t> – </a:t>
            </a:r>
            <a:r>
              <a:rPr lang="ru-RU" sz="2400" dirty="0" smtClean="0">
                <a:latin typeface="Times New Roman" pitchFamily="18" charset="0"/>
                <a:cs typeface="AngsanaUPC" pitchFamily="18" charset="-34"/>
              </a:rPr>
              <a:t>ИНТЕЛЛЕКТУАЛЬНО РАЗВИТЫЙ</a:t>
            </a:r>
          </a:p>
          <a:p>
            <a:pPr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AngsanaUPC" pitchFamily="18" charset="-34"/>
              </a:rPr>
              <a:t>Т</a:t>
            </a:r>
            <a:r>
              <a:rPr lang="ru-RU" dirty="0" smtClean="0">
                <a:latin typeface="Times New Roman" pitchFamily="18" charset="0"/>
                <a:cs typeface="AngsanaUPC" pitchFamily="18" charset="-34"/>
              </a:rPr>
              <a:t>		</a:t>
            </a:r>
            <a:r>
              <a:rPr lang="ru-RU" sz="2800" dirty="0" smtClean="0">
                <a:latin typeface="Times New Roman" pitchFamily="18" charset="0"/>
                <a:cs typeface="AngsanaUPC" pitchFamily="18" charset="-34"/>
              </a:rPr>
              <a:t>ТЕПЛЫЕ ОТНОШЕНИЯ 	СОЗДАЮЩИЙ И ДОБРЫЙ </a:t>
            </a:r>
            <a:r>
              <a:rPr lang="ru-RU" dirty="0" smtClean="0">
                <a:latin typeface="Times New Roman" pitchFamily="18" charset="0"/>
                <a:cs typeface="AngsanaUPC" pitchFamily="18" charset="-34"/>
              </a:rPr>
              <a:t>	</a:t>
            </a:r>
            <a:r>
              <a:rPr lang="ru-RU" sz="2800" dirty="0" smtClean="0">
                <a:latin typeface="Times New Roman" pitchFamily="18" charset="0"/>
                <a:cs typeface="AngsanaUPC" pitchFamily="18" charset="-34"/>
              </a:rPr>
              <a:t>ЧЕЛОВЕК</a:t>
            </a:r>
          </a:p>
          <a:p>
            <a:pPr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AngsanaUPC" pitchFamily="18" charset="-34"/>
              </a:rPr>
              <a:t>Е </a:t>
            </a:r>
          </a:p>
          <a:p>
            <a:pPr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AngsanaUPC" pitchFamily="18" charset="-34"/>
              </a:rPr>
              <a:t>Л </a:t>
            </a:r>
            <a:r>
              <a:rPr lang="ru-RU" dirty="0" smtClean="0">
                <a:latin typeface="Times New Roman" pitchFamily="18" charset="0"/>
                <a:cs typeface="AngsanaUPC" pitchFamily="18" charset="-34"/>
              </a:rPr>
              <a:t>– </a:t>
            </a:r>
            <a:r>
              <a:rPr lang="ru-RU" sz="2800" dirty="0" smtClean="0">
                <a:latin typeface="Times New Roman" pitchFamily="18" charset="0"/>
                <a:cs typeface="AngsanaUPC" pitchFamily="18" charset="-34"/>
              </a:rPr>
              <a:t>ЛЮБИМЫЙ ДЕТЬМИ </a:t>
            </a:r>
          </a:p>
          <a:p>
            <a:pPr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AngsanaUPC" pitchFamily="18" charset="-34"/>
              </a:rPr>
              <a:t>Ь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AngsanaUPC" pitchFamily="18" charset="-34"/>
            </a:endParaRPr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3500430" y="2786058"/>
            <a:ext cx="500066" cy="1357322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285852" y="642918"/>
            <a:ext cx="14287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 БУКВ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986330"/>
            <a:ext cx="6286512" cy="4857784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обучения ребенка состоит в том, чтобы сделать его способным развиваться дальше без помощи учителя.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Э. Хаббард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620688"/>
            <a:ext cx="540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Считаю, что основная цель, как педагога: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24744"/>
            <a:ext cx="6858048" cy="4071966"/>
          </a:xfrm>
        </p:spPr>
        <p:txBody>
          <a:bodyPr>
            <a:normAutofit/>
          </a:bodyPr>
          <a:lstStyle/>
          <a:p>
            <a:pPr algn="r"/>
            <a:r>
              <a:rPr lang="ru-RU" b="1" i="1" dirty="0" smtClean="0">
                <a:solidFill>
                  <a:schemeClr val="bg1"/>
                </a:solidFill>
                <a:latin typeface="Segoe Script" pitchFamily="34" charset="0"/>
              </a:rPr>
              <a:t>У учителя может быть множество правил, но одно должно быть неизменным</a:t>
            </a:r>
            <a:endParaRPr lang="ru-RU" i="1" dirty="0">
              <a:solidFill>
                <a:schemeClr val="bg1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6786610" cy="1428760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/>
              <a:t>Любите то, что преподаете, и тех, кому преподаете.</a:t>
            </a:r>
            <a:br>
              <a:rPr lang="ru-RU" b="1" dirty="0" smtClean="0"/>
            </a:br>
            <a:r>
              <a:rPr lang="ru-RU" b="1" dirty="0" smtClean="0"/>
              <a:t>В. О. Ключевский</a:t>
            </a:r>
            <a:endParaRPr lang="ru-RU" dirty="0"/>
          </a:p>
        </p:txBody>
      </p:sp>
      <p:pic>
        <p:nvPicPr>
          <p:cNvPr id="5" name="Рисунок 4" descr="буратино 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860" y="2285992"/>
            <a:ext cx="4764094" cy="357307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Законы учителя 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816" y="2060848"/>
            <a:ext cx="4474840" cy="449309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Любить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ребенка,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Понимать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ребенка,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Восполняться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оптимизмом 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ребенку.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247433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Заповеди учителю 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1556792"/>
            <a:ext cx="5472608" cy="4569371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Верить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безграничность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ребенка;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Верить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свои педагогические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способности;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Верить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силу гуманного подхода 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ребенку.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5583143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ШАЛВА АЛЕКСАНДРОВИЧ АМОНАШВИЛИ «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РАЗМЫШЛЕНИЯ О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ГУМАННОЙ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ПЕДАГОГИКЕ»</a:t>
            </a:r>
            <a:endParaRPr lang="ru-RU" sz="2000" b="1" i="0" dirty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375145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участие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конкурсах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имеются: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4474840" cy="468052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сертификат участника VI слета актива Всероссийского союза СНО учреждений СПО «Жемчужина» признана  лидером (2015 год)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диплом за участие в IХ конкурсе социальных проектов молодежных и детских общественных объединений Угличского муниципального района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благодарственное письмо, за активное участие в реализации молодежной политики района, активную жизненную позицию в связи с Днем Российского студенчества (2015 год)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сертификат за участие в ХХI студенческой научно-практической конференции «Профессиональное образование  как траектория к успеху конкурентоспособного специалиста (2015 год) 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196752"/>
            <a:ext cx="2146689" cy="29523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42" b="4299"/>
          <a:stretch/>
        </p:blipFill>
        <p:spPr>
          <a:xfrm>
            <a:off x="6660232" y="1689176"/>
            <a:ext cx="2327685" cy="32815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206744"/>
            <a:ext cx="2565293" cy="35280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1446164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7|0.6|0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9|0.8|0.8|0.9|6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7|0.7|0.9|0.7|0.9|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7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</TotalTime>
  <Words>355</Words>
  <Application>Microsoft Office PowerPoint</Application>
  <PresentationFormat>Экран (4:3)</PresentationFormat>
  <Paragraphs>41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Я – будущий учитель!</vt:lpstr>
      <vt:lpstr>Презентация PowerPoint</vt:lpstr>
      <vt:lpstr>Презентация PowerPoint</vt:lpstr>
      <vt:lpstr>Цель обучения ребенка состоит в том, чтобы сделать его способным развиваться дальше без помощи учителя. Э. Хаббард    </vt:lpstr>
      <vt:lpstr>У учителя может быть множество правил, но одно должно быть неизменным</vt:lpstr>
      <vt:lpstr>Любите то, что преподаете, и тех, кому преподаете. В. О. Ключевский</vt:lpstr>
      <vt:lpstr>Законы учителя :</vt:lpstr>
      <vt:lpstr>Заповеди учителю :</vt:lpstr>
      <vt:lpstr>За участие в конкурсах имеются: </vt:lpstr>
      <vt:lpstr>За участие в конкурсах имеются: </vt:lpstr>
      <vt:lpstr>Главная победа: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педагогическая философия</dc:title>
  <dc:creator>Анастасия</dc:creator>
  <cp:lastModifiedBy>RePack by Diakov</cp:lastModifiedBy>
  <cp:revision>76</cp:revision>
  <dcterms:created xsi:type="dcterms:W3CDTF">2015-11-18T13:03:14Z</dcterms:created>
  <dcterms:modified xsi:type="dcterms:W3CDTF">2016-05-04T15:39:11Z</dcterms:modified>
</cp:coreProperties>
</file>