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64" r:id="rId4"/>
    <p:sldId id="268" r:id="rId5"/>
    <p:sldId id="265" r:id="rId6"/>
    <p:sldId id="269" r:id="rId7"/>
    <p:sldId id="278" r:id="rId8"/>
    <p:sldId id="270" r:id="rId9"/>
    <p:sldId id="273" r:id="rId10"/>
    <p:sldId id="274" r:id="rId11"/>
    <p:sldId id="271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7;&#1088;&#1077;&#1079;&#1077;&#1085;&#1090;&#1072;&#1094;&#1080;&#1103;%20&#1085;&#1072;%20&#1082;&#1086;&#1085;&#1082;&#1091;&#1088;&#1089;\&#1079;&#1074;&#1091;&#1082;&#1086;&#1079;&#1072;&#1087;&#1080;&#1089;&#1100;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http://www.smeshariki.ru/images/krosh_big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uket_tylpanov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66"/>
            <a:ext cx="578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ГПОАУ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ЯО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Рыбинский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профессионально-педагогический колледж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0030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«Мой профессиональный портрет»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3929066"/>
            <a:ext cx="228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Казуто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Екатерина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DSC9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327" y="2428868"/>
            <a:ext cx="2868673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звукозапис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3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35696" y="404664"/>
            <a:ext cx="45005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Творчество</a:t>
            </a:r>
            <a:endParaRPr lang="ru-RU" sz="5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cs628821.vk.me/v628821323/3cf5d/ZnYPsnR_sKE.jpg"/>
          <p:cNvPicPr/>
          <p:nvPr/>
        </p:nvPicPr>
        <p:blipFill>
          <a:blip r:embed="rId3" cstate="print"/>
          <a:srcRect l="15182" t="4653" r="14168" b="-1699"/>
          <a:stretch>
            <a:fillRect/>
          </a:stretch>
        </p:blipFill>
        <p:spPr bwMode="auto">
          <a:xfrm rot="789497">
            <a:off x="6032138" y="1182117"/>
            <a:ext cx="2676745" cy="238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s628821.vk.me/v628821323/3cf85/_20X8tb38aU.jpg"/>
          <p:cNvPicPr/>
          <p:nvPr/>
        </p:nvPicPr>
        <p:blipFill>
          <a:blip r:embed="rId4" cstate="print"/>
          <a:srcRect t="28572" r="3736" b="21262"/>
          <a:stretch>
            <a:fillRect/>
          </a:stretch>
        </p:blipFill>
        <p:spPr bwMode="auto">
          <a:xfrm>
            <a:off x="500034" y="4929198"/>
            <a:ext cx="564360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g-fotki.yandex.ru/get/4527/2795993.7/0_675a3_515a84e0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8642">
            <a:off x="597146" y="1514698"/>
            <a:ext cx="2203981" cy="2465992"/>
          </a:xfrm>
          <a:prstGeom prst="rect">
            <a:avLst/>
          </a:prstGeom>
          <a:noFill/>
        </p:spPr>
      </p:pic>
      <p:pic>
        <p:nvPicPr>
          <p:cNvPr id="27652" name="Picture 4" descr="http://cs7001.vk.me/c7007/v7007401/3448/o3-v1ACeeK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779360"/>
            <a:ext cx="2590255" cy="2649772"/>
          </a:xfrm>
          <a:prstGeom prst="rect">
            <a:avLst/>
          </a:prstGeom>
          <a:noFill/>
        </p:spPr>
      </p:pic>
      <p:pic>
        <p:nvPicPr>
          <p:cNvPr id="16" name="Рисунок 15" descr="http://www.kid.ru/forummamy/078644c0c02a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00192" y="4005064"/>
            <a:ext cx="2391654" cy="220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68144" y="476672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Друзья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cs628321.vk.me/v628321323/1d266/Tx32qCg-i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807">
            <a:off x="311082" y="723064"/>
            <a:ext cx="6003364" cy="6003365"/>
          </a:xfrm>
          <a:prstGeom prst="rect">
            <a:avLst/>
          </a:prstGeom>
          <a:noFill/>
        </p:spPr>
      </p:pic>
      <p:pic>
        <p:nvPicPr>
          <p:cNvPr id="7" name="Рисунок 6" descr="https://pbs.twimg.com/media/Biv47eACQAEVRbf.jpg"/>
          <p:cNvPicPr/>
          <p:nvPr/>
        </p:nvPicPr>
        <p:blipFill>
          <a:blip r:embed="rId4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l="8552" t="3110" r="9538" b="2735"/>
          <a:stretch>
            <a:fillRect/>
          </a:stretch>
        </p:blipFill>
        <p:spPr bwMode="auto">
          <a:xfrm flipH="1">
            <a:off x="6372200" y="2636912"/>
            <a:ext cx="2175510" cy="250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21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57148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 – педагог, а это значит…</a:t>
            </a:r>
            <a:endParaRPr lang="ru-RU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Pictures\DSC_0274.jpg"/>
          <p:cNvPicPr/>
          <p:nvPr/>
        </p:nvPicPr>
        <p:blipFill>
          <a:blip r:embed="rId3" cstate="print"/>
          <a:srcRect r="51" b="15732"/>
          <a:stretch>
            <a:fillRect/>
          </a:stretch>
        </p:blipFill>
        <p:spPr bwMode="auto">
          <a:xfrm>
            <a:off x="357158" y="150017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87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124744"/>
            <a:ext cx="4214842" cy="10001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Детство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ouint.isil.obr55.ru/setevie_proekti/1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458508" cy="3112036"/>
          </a:xfrm>
          <a:prstGeom prst="rect">
            <a:avLst/>
          </a:prstGeom>
          <a:noFill/>
        </p:spPr>
      </p:pic>
      <p:pic>
        <p:nvPicPr>
          <p:cNvPr id="6" name="Picture 8" descr="http://cs630020.vk.me/v630020881/1b217/mlAPtvzslpY.jpg"/>
          <p:cNvPicPr>
            <a:picLocks noChangeAspect="1" noChangeArrowheads="1"/>
          </p:cNvPicPr>
          <p:nvPr/>
        </p:nvPicPr>
        <p:blipFill>
          <a:blip r:embed="rId4" cstate="print"/>
          <a:srcRect t="14131"/>
          <a:stretch>
            <a:fillRect/>
          </a:stretch>
        </p:blipFill>
        <p:spPr bwMode="auto">
          <a:xfrm rot="21311129">
            <a:off x="783622" y="689177"/>
            <a:ext cx="2038224" cy="2469905"/>
          </a:xfrm>
          <a:prstGeom prst="rect">
            <a:avLst/>
          </a:prstGeom>
          <a:noFill/>
        </p:spPr>
      </p:pic>
      <p:pic>
        <p:nvPicPr>
          <p:cNvPr id="7" name="Picture 6" descr="http://cs307808.vk.me/v307808070/320d/rX9YvBj7v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1306">
            <a:off x="717400" y="3566395"/>
            <a:ext cx="5087197" cy="285523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143372" y="4214818"/>
            <a:ext cx="785818" cy="2071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Рисунок 10" descr="http://cs630020.vk.me/v630020881/1b290/ZvMVdNC7VFc.jpg"/>
          <p:cNvPicPr/>
          <p:nvPr/>
        </p:nvPicPr>
        <p:blipFill>
          <a:blip r:embed="rId6" cstate="print"/>
          <a:srcRect l="7895" r="7058" b="3540"/>
          <a:stretch>
            <a:fillRect/>
          </a:stretch>
        </p:blipFill>
        <p:spPr bwMode="auto">
          <a:xfrm rot="505003">
            <a:off x="6367863" y="699348"/>
            <a:ext cx="2211125" cy="207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43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571480"/>
            <a:ext cx="485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Профессия «Повар»</a:t>
            </a:r>
            <a:endParaRPr lang="ru-RU" sz="5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G:\DCIM\102D5100\DSC_0107.JPG"/>
          <p:cNvPicPr/>
          <p:nvPr/>
        </p:nvPicPr>
        <p:blipFill>
          <a:blip r:embed="rId3" cstate="print"/>
          <a:srcRect l="16195" r="6681" b="-1483"/>
          <a:stretch>
            <a:fillRect/>
          </a:stretch>
        </p:blipFill>
        <p:spPr bwMode="auto">
          <a:xfrm>
            <a:off x="467544" y="4581128"/>
            <a:ext cx="2225569" cy="201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:\DCIM\102D5100\DSC_0121.JPG"/>
          <p:cNvPicPr/>
          <p:nvPr/>
        </p:nvPicPr>
        <p:blipFill>
          <a:blip r:embed="rId4" cstate="print"/>
          <a:srcRect l="51914" t="10480" r="-48" b="-100"/>
          <a:stretch>
            <a:fillRect/>
          </a:stretch>
        </p:blipFill>
        <p:spPr bwMode="auto">
          <a:xfrm rot="637587">
            <a:off x="6577187" y="560373"/>
            <a:ext cx="1912069" cy="240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G:\DCIM\102D5100\DSC_0105.JPG"/>
          <p:cNvPicPr/>
          <p:nvPr/>
        </p:nvPicPr>
        <p:blipFill>
          <a:blip r:embed="rId5" cstate="print"/>
          <a:srcRect l="21486" r="22715" b="940"/>
          <a:stretch>
            <a:fillRect/>
          </a:stretch>
        </p:blipFill>
        <p:spPr bwMode="auto">
          <a:xfrm>
            <a:off x="4427984" y="3861048"/>
            <a:ext cx="235745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G:\DCIM\102D5100\DSC_0125.JPG"/>
          <p:cNvPicPr/>
          <p:nvPr/>
        </p:nvPicPr>
        <p:blipFill>
          <a:blip r:embed="rId6" cstate="print"/>
          <a:srcRect l="30465" r="10689" b="1181"/>
          <a:stretch>
            <a:fillRect/>
          </a:stretch>
        </p:blipFill>
        <p:spPr bwMode="auto">
          <a:xfrm>
            <a:off x="2195736" y="2564904"/>
            <a:ext cx="235745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3.bp.blogspot.com/-25Bfzl9syBU/U2ucC_PqoSI/AAAAAAAAAlQ/L-uRk04zIfo/s1600/clipart-3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390907"/>
            <a:ext cx="200026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mbshop.su/upload/iblock/e37/e370a1a33aefb78e8fc6a6d44c88d73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72929">
            <a:off x="650435" y="570351"/>
            <a:ext cx="1629647" cy="18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612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476672"/>
            <a:ext cx="6143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 - волонтёр</a:t>
            </a:r>
            <a:endParaRPr lang="ru-RU" sz="5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cs305110.vk.me/v305110522/1625/YduhBs-tUpI.jpg"/>
          <p:cNvPicPr/>
          <p:nvPr/>
        </p:nvPicPr>
        <p:blipFill>
          <a:blip r:embed="rId3" cstate="print"/>
          <a:srcRect l="20775" r="22797" b="2841"/>
          <a:stretch>
            <a:fillRect/>
          </a:stretch>
        </p:blipFill>
        <p:spPr bwMode="auto">
          <a:xfrm rot="259882">
            <a:off x="6618046" y="474141"/>
            <a:ext cx="1944607" cy="27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чки\фото с телефона\DSC_0212.jpg"/>
          <p:cNvPicPr/>
          <p:nvPr/>
        </p:nvPicPr>
        <p:blipFill>
          <a:blip r:embed="rId4" cstate="print"/>
          <a:srcRect l="7690" r="20327"/>
          <a:stretch>
            <a:fillRect/>
          </a:stretch>
        </p:blipFill>
        <p:spPr bwMode="auto">
          <a:xfrm rot="5960093">
            <a:off x="4161500" y="4372738"/>
            <a:ext cx="2492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s621325.vk.me/v621325816/1cb51/k4t5oPNyfck.jpg"/>
          <p:cNvPicPr/>
          <p:nvPr/>
        </p:nvPicPr>
        <p:blipFill>
          <a:blip r:embed="rId5" cstate="print"/>
          <a:srcRect l="8769" t="10093" r="3298" b="7456"/>
          <a:stretch>
            <a:fillRect/>
          </a:stretch>
        </p:blipFill>
        <p:spPr bwMode="auto">
          <a:xfrm>
            <a:off x="395536" y="2060848"/>
            <a:ext cx="3099842" cy="456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s630025.vk.me/v630025323/18ff1/rOclctZWzNs.jpg"/>
          <p:cNvPicPr/>
          <p:nvPr/>
        </p:nvPicPr>
        <p:blipFill>
          <a:blip r:embed="rId6" cstate="print"/>
          <a:srcRect l="49576" t="49720" r="2573" b="2243"/>
          <a:stretch>
            <a:fillRect/>
          </a:stretch>
        </p:blipFill>
        <p:spPr bwMode="auto">
          <a:xfrm rot="21181728">
            <a:off x="3846785" y="1615641"/>
            <a:ext cx="23042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s621919.vk.me/v621919667/394ce/t4jlT2W2PNU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753"/>
          <a:stretch>
            <a:fillRect/>
          </a:stretch>
        </p:blipFill>
        <p:spPr bwMode="auto">
          <a:xfrm>
            <a:off x="6588224" y="3717032"/>
            <a:ext cx="2198618" cy="19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7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6786578" y="4500570"/>
            <a:ext cx="78581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92696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Профессия «Педагог»</a:t>
            </a:r>
            <a:endParaRPr lang="ru-RU" sz="5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User\Desktop\фото с практики\IMAG0622.jpg"/>
          <p:cNvPicPr/>
          <p:nvPr/>
        </p:nvPicPr>
        <p:blipFill>
          <a:blip r:embed="rId3" cstate="print"/>
          <a:srcRect l="3669" r="27561" b="-96"/>
          <a:stretch>
            <a:fillRect/>
          </a:stretch>
        </p:blipFill>
        <p:spPr bwMode="auto">
          <a:xfrm rot="20889406">
            <a:off x="575747" y="4693599"/>
            <a:ext cx="2080262" cy="197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фото с практики\IMAG0612.jpg"/>
          <p:cNvPicPr/>
          <p:nvPr/>
        </p:nvPicPr>
        <p:blipFill>
          <a:blip r:embed="rId4" cstate="print"/>
          <a:srcRect t="5448" r="8290"/>
          <a:stretch>
            <a:fillRect/>
          </a:stretch>
        </p:blipFill>
        <p:spPr bwMode="auto">
          <a:xfrm>
            <a:off x="3059832" y="2708920"/>
            <a:ext cx="5168047" cy="285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s627324.vk.me/v627324323/39d15/KoOFo30yUlw.jpg"/>
          <p:cNvPicPr/>
          <p:nvPr/>
        </p:nvPicPr>
        <p:blipFill>
          <a:blip r:embed="rId5" cstate="print"/>
          <a:srcRect l="4529" t="34393" r="2947" b="3738"/>
          <a:stretch>
            <a:fillRect/>
          </a:stretch>
        </p:blipFill>
        <p:spPr bwMode="auto">
          <a:xfrm rot="21241626">
            <a:off x="480770" y="538309"/>
            <a:ext cx="2661384" cy="17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cs628519.vk.me/v628519816/1d310/NKhXCKS2r44.jpg"/>
          <p:cNvPicPr/>
          <p:nvPr/>
        </p:nvPicPr>
        <p:blipFill>
          <a:blip r:embed="rId6" cstate="print"/>
          <a:srcRect l="9882" t="8530" r="43064" b="12008"/>
          <a:stretch>
            <a:fillRect/>
          </a:stretch>
        </p:blipFill>
        <p:spPr bwMode="auto">
          <a:xfrm rot="272577">
            <a:off x="843218" y="2342732"/>
            <a:ext cx="1753543" cy="22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.kapitoshka113.ru/u/25/361a96fdf111e4ada5e25012ec9391/-/malvina_kapitoshka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76" r="10203" b="8085"/>
          <a:stretch>
            <a:fillRect/>
          </a:stretch>
        </p:blipFill>
        <p:spPr bwMode="auto">
          <a:xfrm>
            <a:off x="6804248" y="4362800"/>
            <a:ext cx="1962456" cy="24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62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404664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Н О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cs425216.vk.me/v425216612/8b71/VjOgnQAchOE.jpg"/>
          <p:cNvPicPr>
            <a:picLocks noChangeAspect="1" noChangeArrowheads="1"/>
          </p:cNvPicPr>
          <p:nvPr/>
        </p:nvPicPr>
        <p:blipFill>
          <a:blip r:embed="rId3" cstate="print"/>
          <a:srcRect l="24691" r="28669" b="3291"/>
          <a:stretch>
            <a:fillRect/>
          </a:stretch>
        </p:blipFill>
        <p:spPr bwMode="auto">
          <a:xfrm>
            <a:off x="7308304" y="548680"/>
            <a:ext cx="1285884" cy="3555091"/>
          </a:xfrm>
          <a:prstGeom prst="rect">
            <a:avLst/>
          </a:prstGeom>
          <a:noFill/>
        </p:spPr>
      </p:pic>
      <p:pic>
        <p:nvPicPr>
          <p:cNvPr id="7172" name="Picture 4" descr="http://cs625226.vk.me/v625226612/1b4dc/2eFgFBOA9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688">
            <a:off x="3459997" y="2926628"/>
            <a:ext cx="2816866" cy="1585653"/>
          </a:xfrm>
          <a:prstGeom prst="rect">
            <a:avLst/>
          </a:prstGeom>
          <a:noFill/>
        </p:spPr>
      </p:pic>
      <p:pic>
        <p:nvPicPr>
          <p:cNvPr id="7174" name="Picture 6" descr="http://cs421327.vk.me/v421327612/7e0a/sbMu_O3n_S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9877">
            <a:off x="468428" y="3775311"/>
            <a:ext cx="2952262" cy="2214197"/>
          </a:xfrm>
          <a:prstGeom prst="rect">
            <a:avLst/>
          </a:prstGeom>
          <a:noFill/>
        </p:spPr>
      </p:pic>
      <p:pic>
        <p:nvPicPr>
          <p:cNvPr id="7176" name="Picture 8" descr="http://cs412726.vk.me/v412726612/51a7/5_oP6Ms8Aps.jpg"/>
          <p:cNvPicPr>
            <a:picLocks noChangeAspect="1" noChangeArrowheads="1"/>
          </p:cNvPicPr>
          <p:nvPr/>
        </p:nvPicPr>
        <p:blipFill>
          <a:blip r:embed="rId6" cstate="print"/>
          <a:srcRect l="2621" r="-436" b="7207"/>
          <a:stretch>
            <a:fillRect/>
          </a:stretch>
        </p:blipFill>
        <p:spPr bwMode="auto">
          <a:xfrm rot="269823">
            <a:off x="331031" y="879679"/>
            <a:ext cx="3017021" cy="2146598"/>
          </a:xfrm>
          <a:prstGeom prst="rect">
            <a:avLst/>
          </a:prstGeom>
          <a:noFill/>
        </p:spPr>
      </p:pic>
      <p:pic>
        <p:nvPicPr>
          <p:cNvPr id="7178" name="Picture 10" descr="http://cs320628.vk.me/v320628612/a0cb/fJMzBrHy7mo.jpg"/>
          <p:cNvPicPr>
            <a:picLocks noChangeAspect="1" noChangeArrowheads="1"/>
          </p:cNvPicPr>
          <p:nvPr/>
        </p:nvPicPr>
        <p:blipFill>
          <a:blip r:embed="rId7" cstate="print"/>
          <a:srcRect b="12236"/>
          <a:stretch>
            <a:fillRect/>
          </a:stretch>
        </p:blipFill>
        <p:spPr bwMode="auto">
          <a:xfrm rot="21245172">
            <a:off x="4431712" y="1317364"/>
            <a:ext cx="2423667" cy="1595334"/>
          </a:xfrm>
          <a:prstGeom prst="rect">
            <a:avLst/>
          </a:prstGeom>
          <a:noFill/>
        </p:spPr>
      </p:pic>
      <p:pic>
        <p:nvPicPr>
          <p:cNvPr id="7" name="Рисунок 6" descr="C:\Users\User\Desktop\фоточки\фото)\настяВ\5fsPKRdv8jA.jpg"/>
          <p:cNvPicPr/>
          <p:nvPr/>
        </p:nvPicPr>
        <p:blipFill>
          <a:blip r:embed="rId8" cstate="print"/>
          <a:srcRect t="7443" b="-589"/>
          <a:stretch>
            <a:fillRect/>
          </a:stretch>
        </p:blipFill>
        <p:spPr bwMode="auto">
          <a:xfrm rot="21309386">
            <a:off x="3858508" y="4735667"/>
            <a:ext cx="3126568" cy="199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globuss24.ru/userfiles/image/doc/hello_html_m55b4f61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6" b="13889"/>
          <a:stretch>
            <a:fillRect/>
          </a:stretch>
        </p:blipFill>
        <p:spPr bwMode="auto">
          <a:xfrm flipH="1">
            <a:off x="7092280" y="3717032"/>
            <a:ext cx="1747392" cy="26776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623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548680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Достижения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C:\Users\User\Desktop\dH9u10tQZ_Y.jpg"/>
          <p:cNvPicPr>
            <a:picLocks noChangeAspect="1" noChangeArrowheads="1"/>
          </p:cNvPicPr>
          <p:nvPr/>
        </p:nvPicPr>
        <p:blipFill>
          <a:blip r:embed="rId3" cstate="print"/>
          <a:srcRect l="1573" t="5330" r="3435"/>
          <a:stretch>
            <a:fillRect/>
          </a:stretch>
        </p:blipFill>
        <p:spPr bwMode="auto">
          <a:xfrm>
            <a:off x="785786" y="1857364"/>
            <a:ext cx="764042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343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  <p:pic>
        <p:nvPicPr>
          <p:cNvPr id="6" name="Рисунок 5" descr="http://cs616117.vk.me/v616117612/8a53/y9aomg_T2l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496">
            <a:off x="6138820" y="434293"/>
            <a:ext cx="2479415" cy="18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631422.vk.me/v631422323/5610/9WhQAVi61w8.jpg"/>
          <p:cNvPicPr/>
          <p:nvPr/>
        </p:nvPicPr>
        <p:blipFill>
          <a:blip r:embed="rId4" cstate="print"/>
          <a:srcRect l="15170" t="12956" r="15102" b="5316"/>
          <a:stretch>
            <a:fillRect/>
          </a:stretch>
        </p:blipFill>
        <p:spPr bwMode="auto">
          <a:xfrm>
            <a:off x="2699792" y="170080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://www.playing-field.ru/img/2015/052113/18103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3857628"/>
            <a:ext cx="1540382" cy="2794343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7072330" y="4857760"/>
            <a:ext cx="71438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cs616416.vk.me/v616416612/aba9/9MUAdqwm_l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869160"/>
            <a:ext cx="2732884" cy="16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s627928.vk.me/v627928323/3b078/yYBZHmeT6X8.jpg"/>
          <p:cNvPicPr/>
          <p:nvPr/>
        </p:nvPicPr>
        <p:blipFill>
          <a:blip r:embed="rId7" cstate="print"/>
          <a:srcRect l="11380" t="8972" r="4229" b="24860"/>
          <a:stretch>
            <a:fillRect/>
          </a:stretch>
        </p:blipFill>
        <p:spPr bwMode="auto">
          <a:xfrm rot="21224901">
            <a:off x="719324" y="472462"/>
            <a:ext cx="1357322" cy="20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30331.vk.me/v630331816/17bc7/wllgr6nohEM.jpg"/>
          <p:cNvPicPr/>
          <p:nvPr/>
        </p:nvPicPr>
        <p:blipFill>
          <a:blip r:embed="rId8" cstate="print"/>
          <a:srcRect l="9091" t="10345" r="11363" b="3448"/>
          <a:stretch>
            <a:fillRect/>
          </a:stretch>
        </p:blipFill>
        <p:spPr bwMode="auto">
          <a:xfrm>
            <a:off x="3995936" y="4221088"/>
            <a:ext cx="3240360" cy="22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pp.vk.me/c313617/v313617612/67a3/lp8C1nk_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28667">
            <a:off x="539552" y="2852936"/>
            <a:ext cx="2136237" cy="16021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15816" y="476672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Н О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32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s627928.vk.me/v627928323/3aeb4/vrQ-RYAK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1880" y="548680"/>
            <a:ext cx="30003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Хобби</a:t>
            </a:r>
            <a:endParaRPr lang="ru-RU" sz="5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 descr="C:\Users\User\Pictures\DSC_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6253">
            <a:off x="696456" y="1280008"/>
            <a:ext cx="2841640" cy="5051804"/>
          </a:xfrm>
          <a:prstGeom prst="rect">
            <a:avLst/>
          </a:prstGeom>
          <a:noFill/>
        </p:spPr>
      </p:pic>
      <p:pic>
        <p:nvPicPr>
          <p:cNvPr id="12" name="Рисунок 11" descr="http://cs633223.vk.me/v633223881/17362/sUnj9rwdBqc.jpg"/>
          <p:cNvPicPr/>
          <p:nvPr/>
        </p:nvPicPr>
        <p:blipFill>
          <a:blip r:embed="rId4" cstate="print"/>
          <a:srcRect l="17242" r="28554" b="20880"/>
          <a:stretch>
            <a:fillRect/>
          </a:stretch>
        </p:blipFill>
        <p:spPr bwMode="auto">
          <a:xfrm rot="184688">
            <a:off x="3841929" y="1846605"/>
            <a:ext cx="2812416" cy="238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g-ecx.images-amazon.com/images/G/01/ember/deals/703362a73245d4cfc2c4ce3e1a9c9110e49df9113374fa1eca4dfd95b3fafa8b._UY363_CR0,0,484,363_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1198">
            <a:off x="6615307" y="660496"/>
            <a:ext cx="1975404" cy="1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http://www.smeshariki.ru/images/krosh_big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 rot="792421" flipH="1">
            <a:off x="6231928" y="3071010"/>
            <a:ext cx="2286695" cy="32970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734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42</Words>
  <Application>Microsoft Office PowerPoint</Application>
  <PresentationFormat>Экран (4:3)</PresentationFormat>
  <Paragraphs>18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2016-03-10T16:01:37Z</dcterms:created>
  <dcterms:modified xsi:type="dcterms:W3CDTF">2016-04-26T18:16:43Z</dcterms:modified>
</cp:coreProperties>
</file>