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4" r:id="rId3"/>
    <p:sldId id="286" r:id="rId4"/>
    <p:sldId id="300" r:id="rId5"/>
    <p:sldId id="301" r:id="rId6"/>
    <p:sldId id="299" r:id="rId7"/>
    <p:sldId id="287" r:id="rId8"/>
    <p:sldId id="289" r:id="rId9"/>
    <p:sldId id="293" r:id="rId10"/>
    <p:sldId id="290" r:id="rId11"/>
    <p:sldId id="291" r:id="rId12"/>
    <p:sldId id="292" r:id="rId13"/>
    <p:sldId id="294" r:id="rId14"/>
    <p:sldId id="295" r:id="rId15"/>
    <p:sldId id="296" r:id="rId16"/>
    <p:sldId id="297" r:id="rId17"/>
    <p:sldId id="298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CCA"/>
    <a:srgbClr val="0C5ED6"/>
    <a:srgbClr val="154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>
      <p:cViewPr varScale="1">
        <p:scale>
          <a:sx n="115" d="100"/>
          <a:sy n="115" d="100"/>
        </p:scale>
        <p:origin x="1494" y="13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17D07-918C-47E0-B2B7-5DEF3502ABB9}" type="datetimeFigureOut">
              <a:rPr lang="ru-RU" smtClean="0"/>
              <a:t>07.02.2024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B7738-9C3D-454E-8077-1EA82354E8F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346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484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885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370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372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551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1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85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522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12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820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304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437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492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7738-9C3D-454E-8077-1EA82354E8FA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32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yspu.org/&#1054;&#1092;&#1086;&#1088;&#1084;&#1083;&#1077;&#1085;&#1080;&#1077;_&#1089;&#1087;&#1080;&#1089;&#1082;&#1072;_&#1083;&#1080;&#1090;&#1077;&#1088;&#1072;&#1090;&#1091;&#1088;&#1099;" TargetMode="Externa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975" y="1416920"/>
            <a:ext cx="8728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54FAD"/>
                </a:solidFill>
                <a:latin typeface="Times New Roman" pitchFamily="18" charset="0"/>
                <a:cs typeface="Times New Roman" pitchFamily="18" charset="0"/>
              </a:rPr>
              <a:t>Методический семинар</a:t>
            </a:r>
          </a:p>
          <a:p>
            <a:pPr algn="ctr"/>
            <a:r>
              <a:rPr lang="ru-RU" sz="2800" b="1" dirty="0" smtClean="0">
                <a:solidFill>
                  <a:srgbClr val="154FAD"/>
                </a:solidFill>
                <a:latin typeface="Times New Roman" pitchFamily="18" charset="0"/>
                <a:cs typeface="Times New Roman" pitchFamily="18" charset="0"/>
              </a:rPr>
              <a:t>«Язык и стиль научного текста»</a:t>
            </a:r>
          </a:p>
          <a:p>
            <a:pPr algn="ctr">
              <a:lnSpc>
                <a:spcPct val="150000"/>
              </a:lnSpc>
            </a:pPr>
            <a:endParaRPr lang="ru-RU" sz="28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стилистика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научно-методической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49428" y="5733256"/>
            <a:ext cx="54870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Виноградова Е.В., кандидат педагогических наук,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по научно-методической работе ГПОАУ ЯО Ярославского педагогического колледжа</a:t>
            </a:r>
          </a:p>
        </p:txBody>
      </p:sp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775" y="1237811"/>
            <a:ext cx="80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93921" y="1222836"/>
            <a:ext cx="2068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8823" y="1930024"/>
            <a:ext cx="6702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развернутое словосочетание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0375" y="2564904"/>
            <a:ext cx="84086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должна максимально полно отражать суть работы/опыта.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выбранная тема обязательно основывается на актуальных проблемах науки и имеет практическую значимость.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формулировке заголовка встречаются понятия: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аспекты, средства, педагогические основы, принципы, методы, способы, факторы, формы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очень важно, чтобы автор статьи хорошо разбирался в этих понятиях и чтобы в дальнейшем они нашли полное отражение в работе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формулировке заголовка не допускаются неопределенные формулировки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«Анализ некоторых вопросов...»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штампы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(«К вопросу 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...»,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изучению ...», «Материалы к...»)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52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25590" y="1379317"/>
            <a:ext cx="247016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  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975" y="2413338"/>
            <a:ext cx="865651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краткая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научной статьи с точки зрения ее назначения, содержания, вида, формы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особенностей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краткий ответ на вопрос «О чем эта статья?».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1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40" y="1251739"/>
            <a:ext cx="80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5856" y="1484361"/>
            <a:ext cx="3287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слова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9029" y="2301758"/>
            <a:ext cx="799167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текстовые метки, по которым можно найти статью при поиске и определить предметную область текста.</a:t>
            </a:r>
          </a:p>
          <a:p>
            <a:pPr algn="ctr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представить, какими могут быть ключевые слова для вашей статьи, попробуйте представить, по каким поисковым запросам ваша статья должна быть найдена.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ключевые слова, перечислите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термины, которые используются в статье.</a:t>
            </a:r>
          </a:p>
        </p:txBody>
      </p:sp>
    </p:spTree>
    <p:extLst>
      <p:ext uri="{BB962C8B-B14F-4D97-AF65-F5344CB8AC3E}">
        <p14:creationId xmlns:p14="http://schemas.microsoft.com/office/powerpoint/2010/main" val="40219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40" y="1251739"/>
            <a:ext cx="80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1181484"/>
            <a:ext cx="1905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971" y="1774959"/>
            <a:ext cx="80000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ктуальность темы в соответствии с современными тенденциями;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значимость ее решения;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способы решения данной проблемы;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способа решения проблемы;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и т.д.</a:t>
            </a:r>
          </a:p>
        </p:txBody>
      </p:sp>
    </p:spTree>
    <p:extLst>
      <p:ext uri="{BB962C8B-B14F-4D97-AF65-F5344CB8AC3E}">
        <p14:creationId xmlns:p14="http://schemas.microsoft.com/office/powerpoint/2010/main" val="18214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40" y="1251739"/>
            <a:ext cx="80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99582" y="1482571"/>
            <a:ext cx="3144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3587" y="563755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Каждая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мысль оформляется 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абзац.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6240" y="2298178"/>
            <a:ext cx="797820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часть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 обоснование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установки связи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теорией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практикой…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исследовательской деятельности, результативного опыта; используемых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технологий, методических приёмов,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фрагментов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занятий…; описание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деятельности обучающихся,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40" y="1251739"/>
            <a:ext cx="80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1109848"/>
            <a:ext cx="2443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0375" y="1743901"/>
            <a:ext cx="857612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полученных результатов.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применять на практике эти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ли продолжение исследования в этом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какую информацию дала статья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/дать оценку/выводы.</a:t>
            </a:r>
          </a:p>
          <a:p>
            <a:pPr>
              <a:lnSpc>
                <a:spcPct val="150000"/>
              </a:lnSpc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Фанфары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последняя фраза статьи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Красивое стилистически и эстетически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статьи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9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7975" y="2105180"/>
            <a:ext cx="85124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использованные, цитированные материалы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учебники, монографии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113192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– это обязательный элемент статьи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913" y="3669898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и оформлении научной статьи рекомендуется пользоваться государственными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стандартами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Библиографическая запись. Библиографическое описание: общие требования и правила составления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21279" y="1355168"/>
            <a:ext cx="5501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4737801"/>
            <a:ext cx="77048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библиографического списка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ГОСТ Р 7.0.100-2018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ЯГПУ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 К.Д. Ушинского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://yspu.org/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Оформление_списка_литературы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959346" y="1253951"/>
            <a:ext cx="3225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рекомендации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2775" y="2060848"/>
            <a:ext cx="820769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Подготовленная к публикации статья оценивается с точки зрения ее актуальности, целесообразности, авторской новизны.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(новый вклад в исследуемую область, анализ научных материалов)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ценность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(материал представляет новые методические приемы по использованию в практике работы научных идей или новый практический опыт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статьи: шрифт, поля, нумерация страниц, рисунки, таблицы и т.д.</a:t>
            </a:r>
          </a:p>
        </p:txBody>
      </p:sp>
    </p:spTree>
    <p:extLst>
      <p:ext uri="{BB962C8B-B14F-4D97-AF65-F5344CB8AC3E}">
        <p14:creationId xmlns:p14="http://schemas.microsoft.com/office/powerpoint/2010/main" val="26247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16291" y="5013176"/>
            <a:ext cx="8573541" cy="2544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46245" y="2814679"/>
            <a:ext cx="5313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154FAD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0815" y="1424539"/>
            <a:ext cx="82438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научное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публицистическое, научно популярное сочинение небольшого размера в сборнике, журнале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(Энциклопедический словарь)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0815" y="3647499"/>
            <a:ext cx="8303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7.60-2003 "Система стандартов по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библиотечному и издательскому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делу. Издания. Основные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виды. Термины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определения"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2775" y="2367775"/>
            <a:ext cx="8116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статья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публикация небольшого объема, где целенаправленно излагаются взгляды автора по узким вопросам или результаты ограниченных исследований.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Терминологический словарь-справочник по психолого-педагогическим дисциплинам)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9175" y="4365104"/>
            <a:ext cx="770485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3.2.4.1.2 -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издание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Издание, содержащее результаты теоретических и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или) экспериментальных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исследований, а также научно подготовленные к публикации памятники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исторические документы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3.2.4.1.3 -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научно-популярное издание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Издание, содержащее сведения о теоретических и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или) экспериментальных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исследованиях в области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науки, культуры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техники, изложенные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форме, доступной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неспециалисту.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93" y="-50353"/>
            <a:ext cx="9144793" cy="109737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641" y="17679"/>
            <a:ext cx="1664352" cy="981541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2647945" y="297978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ГПОАУ ЯО Ярославский педагогический колледж</a:t>
            </a:r>
          </a:p>
        </p:txBody>
      </p:sp>
    </p:spTree>
    <p:extLst>
      <p:ext uri="{BB962C8B-B14F-4D97-AF65-F5344CB8AC3E}">
        <p14:creationId xmlns:p14="http://schemas.microsoft.com/office/powerpoint/2010/main" val="33111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40" y="1251739"/>
            <a:ext cx="80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3743" y="1141133"/>
            <a:ext cx="865651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ПРЕДМЕТА И МЕТОДА ИССЛЕДОВАНИЯ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ВЫДЕЛЯЮТ: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Обзорные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обзорная характеристика трудов разных ученых по исследуемой тематике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Научно-теоретические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статьи – это изложенные в доступной форме теоретические разработки в определенной области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публикации экспериментальных исследований, в таких работах приводятся результаты полученных опытов, раскрывается их практическая значимость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ЖАНРУ ИЗЛОЖЕНИЯ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опубликованная исследовательская работа, представляющая собой анализ факторов, позволяющих найти решение той или иной научной задачи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логически цельное исследование (гипотеза+ эксперимент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Научно-публицистическая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исследовательская работа, характеризующаяся сочетанием научного и публицистического стилей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свободной формой подачи материала, понятийный аппарат ориентирован на более широкую аудиторию.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4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40" y="1251739"/>
            <a:ext cx="80636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содержательному аспекту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научные статьи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условно делят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следующие типы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работы, где на основе анализа предыдущих публикаций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теме обобщаются идеи, концепции, мнения и дается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новая интерпретация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обоснованием мнения автора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проблемно-постановочные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статьи, где впервые ставится проблема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дальнейшего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ее обсуждения и поиска пути решения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представляют собой руководство процессами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практической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(или) научной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фактографические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информируют о конкретных событиях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съездах, симпозиумах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конференциях), посвящены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ученых учреждений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могут содержать описание конкретного опыта работы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представлять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собой рецензию.</a:t>
            </a: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40" y="1251739"/>
            <a:ext cx="80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12775" y="1287905"/>
            <a:ext cx="7834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аучно-методическая статья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465531"/>
            <a:ext cx="8294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зависимости от предмета и метода исследования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аучно-практическая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0497" y="3989690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жанру изложения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аучно-публицистическая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4296" y="551693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содержательному аспекту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етодическая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59791" y="2015653"/>
            <a:ext cx="50054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251478" y="3509476"/>
            <a:ext cx="50054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79600" y="5135501"/>
            <a:ext cx="500542" cy="370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4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40" y="1251739"/>
            <a:ext cx="80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12775" y="1422176"/>
            <a:ext cx="78341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цель научно-методической статьи —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проблематизация, классификация, систематизация, дифференциация, обобщение, актуализация, локализация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технологизация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два вида научно-методических статей: </a:t>
            </a:r>
            <a:endParaRPr lang="ru-R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 исследование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какой-либо теме,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описание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опыта, похожа на методические рекомендации.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Научно-методическая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роанализировать текущую ситуацию по теме/проблеме, используя актуальные факты;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субъективную, но обоснованную оценку происходящих явлений;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поделиться опытом с профессиональным сообществом</a:t>
            </a:r>
          </a:p>
        </p:txBody>
      </p:sp>
    </p:spTree>
    <p:extLst>
      <p:ext uri="{BB962C8B-B14F-4D97-AF65-F5344CB8AC3E}">
        <p14:creationId xmlns:p14="http://schemas.microsoft.com/office/powerpoint/2010/main" val="424200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40" y="1251739"/>
            <a:ext cx="80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26240" y="1160070"/>
            <a:ext cx="81942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аучно-методическую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статью характеризуют: </a:t>
            </a:r>
          </a:p>
          <a:p>
            <a:pPr algn="ctr"/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текст разделен на логические блоки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смысловых частей разной степени сложности 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значимости, логичность переходов); </a:t>
            </a:r>
          </a:p>
          <a:p>
            <a:pPr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все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блоки взаимосвязаны между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</a:t>
            </a: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(причинно-следственные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связи; смысловые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частями информации; содержание – связь предложений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абзацев);</a:t>
            </a:r>
          </a:p>
          <a:p>
            <a:pPr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имеется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четкая структура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</a:t>
            </a: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(определяется присутствием основных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структурных частей, полнотой изложения, наличием минимального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и завершенностью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текста).</a:t>
            </a:r>
          </a:p>
          <a:p>
            <a:pPr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3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40" y="1251739"/>
            <a:ext cx="80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31723" y="125173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статьи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883" y="1844824"/>
            <a:ext cx="80636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Заголовок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Аннотация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Ключевые слова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часть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Библиографический список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2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51623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240" y="1251739"/>
            <a:ext cx="80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3621" y="1102792"/>
            <a:ext cx="8808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Межрегиональная научно-практическая конференция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технологии в системе образования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7822" y="1959625"/>
            <a:ext cx="83205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конференции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Современные образовательные технологии в дошкольном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Модернизация системы воспитания и дополнительного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молодёжи.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Профессиональная навигация и самореализация ребенка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уровнях образования.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Дистанционные образовательные технологии. Модели смешанного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Методология исследовательской и проектной деятельности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Современные физкультурно-оздоровительные направления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Внедрение инклюзивных технологий и успешных практик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детей-инвалидов, лиц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41279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1235</Words>
  <Application>Microsoft Office PowerPoint</Application>
  <PresentationFormat>Экран (4:3)</PresentationFormat>
  <Paragraphs>181</Paragraphs>
  <Slides>18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PC-05</dc:creator>
  <cp:lastModifiedBy>Пользователь</cp:lastModifiedBy>
  <cp:revision>249</cp:revision>
  <dcterms:created xsi:type="dcterms:W3CDTF">2018-08-20T10:07:05Z</dcterms:created>
  <dcterms:modified xsi:type="dcterms:W3CDTF">2024-02-07T12:20:52Z</dcterms:modified>
</cp:coreProperties>
</file>