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55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0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7382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097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2713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24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698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63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62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99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61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3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25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40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56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62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EFF3F-26FC-45FC-8F35-557E9222366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FF39F9-B125-4FAB-9E7A-736CFD5EC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55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1901" y="1923804"/>
            <a:ext cx="76952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«ЧВК </a:t>
            </a:r>
            <a:r>
              <a:rPr lang="ru-RU" sz="80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Рёдан</a:t>
            </a: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8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1901" y="5934670"/>
            <a:ext cx="71608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 ОДН ОУУПиПДН ОМВД России по Красноперекопскому городскому району лейтенант полиции Кузьмина Ю.С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5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66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268" y="439387"/>
            <a:ext cx="102602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участие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0649" y="2137561"/>
            <a:ext cx="907274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212 ч. 2 УК РФ – Участие в массовых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беспорядках.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213 УК РФ – Хулиганство (Грубое нарушение общественного порядка, выражающее явное неуважение 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20.2 КоАП РФ – Участие в несанкционированном собрании, митинге, демонстрации, шествии или пикетировании, повлёкших создание помех функционированию объектов жизнеобеспечения, транспортной или социальной инфраструктуры, связи, движению пешеходов и (или)транспортных средств либо доступу граждан к жилым помещениям или объектами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социальной инфраструктуры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20.1 КоАП РФ  - Мелкое хулиганство.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23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890" y="2030680"/>
            <a:ext cx="931025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и обязаны воспитывать своих детей; несут ответственность за их воспитание и развитие; обязаны заботиться о здоровье, физическом, психическом, духовном и нравственном развитии своих детей.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(Ст. 63 Семейного кодекса).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21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8769" y="1104406"/>
            <a:ext cx="93933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заметили, что вашего ребёнка вовлекают в противоправную деятельность, то необходимо незамедлительно сообщить в органы внутренних дел.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факты находятся на особом контроле и подлежат незамедлительно проверке!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Берегите своих детей!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80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881" y="1626919"/>
            <a:ext cx="109015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 algn="ctr">
              <a:buFont typeface="Arial" panose="020B0604020202020204" pitchFamily="34" charset="0"/>
              <a:buChar char="•"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/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algn="ctr">
              <a:buFont typeface="Arial" panose="020B0604020202020204" pitchFamily="34" charset="0"/>
              <a:buChar char="•"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Предупреждён- значит вооружён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959200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340</TotalTime>
  <Words>200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iuboikova4</dc:creator>
  <cp:lastModifiedBy>iuboikova4</cp:lastModifiedBy>
  <cp:revision>8</cp:revision>
  <cp:lastPrinted>2023-03-16T11:35:42Z</cp:lastPrinted>
  <dcterms:created xsi:type="dcterms:W3CDTF">2023-03-15T12:38:01Z</dcterms:created>
  <dcterms:modified xsi:type="dcterms:W3CDTF">2023-03-16T11:38:53Z</dcterms:modified>
</cp:coreProperties>
</file>